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63" r:id="rId6"/>
    <p:sldId id="265" r:id="rId7"/>
    <p:sldId id="259" r:id="rId8"/>
    <p:sldId id="260" r:id="rId9"/>
    <p:sldId id="266" r:id="rId10"/>
    <p:sldId id="267" r:id="rId11"/>
    <p:sldId id="268" r:id="rId12"/>
    <p:sldId id="269" r:id="rId13"/>
    <p:sldId id="261" r:id="rId14"/>
    <p:sldId id="270" r:id="rId15"/>
    <p:sldId id="262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3660-7BA0-4A39-A632-E722AEC13BE9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1D7FA-3F48-4B07-89D9-A6FD01B94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EE672-AF01-4ECC-8F23-AEBC123E8C90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F7780-BE05-4F73-A003-0804C3F41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EE9E-A650-4223-937C-E8D7A70FFE79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0322-C5C8-4B73-A429-DF0CD398D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19708-39D1-4B5D-B35F-D0086A166EB3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A52F-34E5-40EA-BA72-4CD14D4C4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5B4CE-55CF-4048-A9CD-8AD84AE2E727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A5BE-0518-41B5-B958-BE09AB21E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90C7-98FA-40DE-B38F-D495818877E6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B9C0-A7F5-43E2-B175-6A3B32997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C56FD-0F2A-4254-A9A7-E53F253E324F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EB574-BC20-49C6-BB89-A1061D856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5177C-02DB-4C79-AAA6-15ADD2CF0EC5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D17C7-ECEC-45AA-BCC3-E5EB771C1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1A8C3-FAA4-43FE-8F7C-8A05CBEAF4C9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D00B8-4871-47B0-8C90-05DACE888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AC459-DE22-418D-BBF5-627501A5C410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5C5BC-18C8-417A-8CD8-9F55917F6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4DFF-CC86-453D-A05C-15DD34079871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0E30-6294-423A-A9AE-029437B4D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E6EEC9-8F2A-4550-903D-11CA88E3BDCB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35845D-4974-485D-A532-00AD9640C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285384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92D050"/>
                </a:solidFill>
              </a:rPr>
              <a:t>Оперативно-производственное планирование деятельности предприятия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/>
          <a:lstStyle/>
          <a:p>
            <a:pPr eaLnBrk="1" hangingPunct="1"/>
            <a:r>
              <a:rPr lang="ru-RU" smtClean="0"/>
              <a:t>Задачи, этапы и содержание оперативно-производственного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68313" y="2420938"/>
            <a:ext cx="8229600" cy="4708525"/>
          </a:xfrm>
        </p:spPr>
        <p:txBody>
          <a:bodyPr/>
          <a:lstStyle/>
          <a:p>
            <a:pPr eaLnBrk="1" hangingPunct="1"/>
            <a:r>
              <a:rPr lang="ru-RU" smtClean="0"/>
              <a:t>выбираются календарно-плановые нормативы;</a:t>
            </a:r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82423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4708525"/>
          </a:xfrm>
        </p:spPr>
        <p:txBody>
          <a:bodyPr/>
          <a:lstStyle/>
          <a:p>
            <a:pPr eaLnBrk="1" hangingPunct="1"/>
            <a:r>
              <a:rPr lang="ru-RU" smtClean="0"/>
              <a:t>разрабатываются оперативно-календарные планы выпуска и графики производства узлов, деталей цехами, участками по месяцам, неделям, суткам, сменам (а иногда и часовым графикам);</a:t>
            </a:r>
          </a:p>
          <a:p>
            <a:pPr eaLnBrk="1" hangingPunct="1"/>
            <a:endParaRPr lang="ru-RU" smtClean="0"/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8242300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539750" y="2149475"/>
            <a:ext cx="8229600" cy="4708525"/>
          </a:xfrm>
        </p:spPr>
        <p:txBody>
          <a:bodyPr/>
          <a:lstStyle/>
          <a:p>
            <a:pPr eaLnBrk="1" hangingPunct="1"/>
            <a:r>
              <a:rPr lang="ru-RU" smtClean="0"/>
              <a:t>организуется сменно-суточное планирование.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50" y="139700"/>
            <a:ext cx="82423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en-US" smtClean="0"/>
              <a:t>	</a:t>
            </a:r>
            <a:r>
              <a:rPr lang="ru-RU" smtClean="0"/>
              <a:t>Оперативное планирование производства играет главную роль в обеспечении своевременного выпуска и поставки продукции потребителям на основе рационального использования ограниченных экономических ресурсов в текущем периоде времени.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Дальнейшее развитие оперативного планирования на отечественных предприятиях будет способствовать решению следующих организационно-экономических задач: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3716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</a:rPr>
              <a:t>Организационно-экономические задачи: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2565400"/>
            <a:ext cx="8229600" cy="47085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200" smtClean="0"/>
              <a:t>достижение согласованной работы всех звеньев производства на основе единой рыночной цели, предусматривающей равномерный выпуск и сбыт товаров;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468313" y="2149475"/>
            <a:ext cx="8229600" cy="47085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200" smtClean="0"/>
              <a:t>совершенствование всей системы внутрифирменного планирования за счет повышения надежности календарно-плановых расчетов и снижения трудоемкости;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1"/>
          </p:nvPr>
        </p:nvSpPr>
        <p:spPr>
          <a:xfrm>
            <a:off x="395288" y="2349500"/>
            <a:ext cx="8229600" cy="47085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200" smtClean="0"/>
              <a:t>повышение гибкости и оперативности внутрихозяйственного планирования на основе более полного учета требований потребителей и последующей корректировки годовых планов;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1"/>
          </p:nvPr>
        </p:nvSpPr>
        <p:spPr>
          <a:xfrm>
            <a:off x="468313" y="2149475"/>
            <a:ext cx="8229600" cy="47085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200" smtClean="0"/>
              <a:t>обеспечение непрерывности в процессе производственного планирования и достижение более тесного взаимодействия стратегических, тактических и оперативных планов;</a:t>
            </a:r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/>
          </p:cNvSpPr>
          <p:nvPr>
            <p:ph type="body" idx="1"/>
          </p:nvPr>
        </p:nvSpPr>
        <p:spPr>
          <a:xfrm>
            <a:off x="539750" y="2149475"/>
            <a:ext cx="8229600" cy="47085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200" smtClean="0"/>
              <a:t>создание на каждом предприятии системы оперативного планирования производства, соответствующей современным требованиям рынка и уровню развития конкретного предприятия.</a:t>
            </a:r>
          </a:p>
          <a:p>
            <a:pPr algn="ctr" eaLnBrk="1" hangingPunct="1">
              <a:lnSpc>
                <a:spcPct val="80000"/>
              </a:lnSpc>
            </a:pPr>
            <a:endParaRPr lang="ru-RU" sz="2200" smtClean="0"/>
          </a:p>
          <a:p>
            <a:pPr algn="ctr" eaLnBrk="1" hangingPunct="1"/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ru-RU" sz="2400" dirty="0" smtClean="0"/>
              <a:t>Для </a:t>
            </a:r>
            <a:r>
              <a:rPr lang="ru-RU" sz="2400" dirty="0"/>
              <a:t>любого предприятия огромное значение имеет ритмичная работа, в процессе которой на каждом рабочем месте и участке производства, в каждом производственном подразделении будет выполняться в данную единицу времени строго определенное количество продукции. Такая работа, как правило, весьма эффективна, рациональна и обладает признаком высокой культуры производства.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200" smtClean="0"/>
              <a:t>	</a:t>
            </a:r>
            <a:r>
              <a:rPr lang="ru-RU" sz="2200" smtClean="0"/>
              <a:t>Оперативно-производственное планирование представляет собой завершающий этап внутрипроизводственного планирования. Оно органически связано с технико-экономическим планированием, являясь его продолжением, осуществляемым в ходе выполнения годового плана. Оперативное планирование призвано обеспечить своевременное и качественное выполнение годовых заданий, предусмотренных планами социально-экономического развития предприятия или фирмы.</a:t>
            </a:r>
          </a:p>
          <a:p>
            <a:pPr marL="136525" indent="0"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2200" smtClean="0"/>
              <a:t>	</a:t>
            </a: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smtClean="0"/>
              <a:t>Под оперативным планированием понимается осуществление текущей деятельности планово-экономических служб в течение короткого периода, например, разработка годовой производственной программы, составление квартальных бюджетов предприятия, контроль и корректировка полученных результатов и т. п.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/>
              <a:t>	</a:t>
            </a:r>
            <a:r>
              <a:rPr lang="ru-RU" sz="2400" smtClean="0"/>
              <a:t>Оперативное планирование производства заключается в разработке важнейших объемных и календарных показателей производственно-хозяйственной деятельности предприятия.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/>
              <a:t>Всякий процесс оперативного планирования предусматривает выполнение экономистами-менеджерами таких этапов деятельности, как выбор стратегии развития предприятия, обоснование формы организации производства, определение логистической схемы движения материальных потоков, разработка основных календарно-плановых нормативов, оперативное планирование работы производственных подразделений, организационная подготовка производства, непосредственная организация оперативной работы, текущий контроль и регулирование хода производства.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ru-RU" dirty="0" smtClean="0"/>
              <a:t>Главная </a:t>
            </a:r>
            <a:r>
              <a:rPr lang="ru-RU" dirty="0"/>
              <a:t>задача оперативно-производственного планирования состоит в обеспечении на предприятии слаженного и ритмичного хода всех производственных процессов, в организации слаженной работы всех подразделений предприятия (объединения) для обеспечения равномерного, ритмичного выпуска продукции в установленных объёмах и номенклатуре при полном и рациональном использовании имеющихся экономических и производственных ресурсов с целью наибольшего удовлетворения основных потребностей рынка, и максимизации получаемой прибыли.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07" y="1173585"/>
            <a:ext cx="8229600" cy="114299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92D050"/>
                </a:solidFill>
                <a:effectLst/>
              </a:rPr>
              <a:t>В процессе оперативно-производственного планирования:</a:t>
            </a:r>
            <a:r>
              <a:rPr lang="ru-RU" dirty="0">
                <a:solidFill>
                  <a:srgbClr val="92D050"/>
                </a:solidFill>
                <a:effectLst/>
              </a:rPr>
              <a:t/>
            </a:r>
            <a:br>
              <a:rPr lang="ru-RU" dirty="0">
                <a:solidFill>
                  <a:srgbClr val="92D050"/>
                </a:solidFill>
                <a:effectLst/>
              </a:rPr>
            </a:b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924175"/>
            <a:ext cx="8229600" cy="4708525"/>
          </a:xfrm>
        </p:spPr>
        <p:txBody>
          <a:bodyPr/>
          <a:lstStyle/>
          <a:p>
            <a:pPr eaLnBrk="1" hangingPunct="1"/>
            <a:r>
              <a:rPr lang="ru-RU" smtClean="0"/>
              <a:t>разрабатывается план выпуска продукции предприятием по месяцам года;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468313" y="2149475"/>
            <a:ext cx="8229600" cy="4708525"/>
          </a:xfrm>
        </p:spPr>
        <p:txBody>
          <a:bodyPr/>
          <a:lstStyle/>
          <a:p>
            <a:pPr eaLnBrk="1" hangingPunct="1"/>
            <a:r>
              <a:rPr lang="ru-RU" smtClean="0"/>
              <a:t>выполняются объёмные расчёты загрузки оборудования и площадей;</a:t>
            </a:r>
          </a:p>
          <a:p>
            <a:pPr eaLnBrk="1" hangingPunct="1"/>
            <a:endParaRPr lang="ru-RU" smtClean="0"/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82423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399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Оперативно-производственное планирование деятельности предприятия</dc:title>
  <dc:creator>Diamond</dc:creator>
  <cp:lastModifiedBy>Айжан</cp:lastModifiedBy>
  <cp:revision>6</cp:revision>
  <dcterms:created xsi:type="dcterms:W3CDTF">2011-11-13T12:34:23Z</dcterms:created>
  <dcterms:modified xsi:type="dcterms:W3CDTF">2012-01-03T17:46:18Z</dcterms:modified>
</cp:coreProperties>
</file>