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7" r:id="rId3"/>
    <p:sldId id="268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3" d="100"/>
          <a:sy n="63" d="100"/>
        </p:scale>
        <p:origin x="-5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315277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900" dirty="0" smtClean="0"/>
              <a:t>Относительные величины</a:t>
            </a:r>
            <a:endParaRPr lang="ru-RU" sz="89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429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Относительный показатель координации (ОПК) характеризует соотношение отдельных частей целого между собой.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ОПК = Показатель, характеризующий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i-ю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часть совокупности / показатель, характеризующий часть совокупности, выбранную в качестве базы сравнения.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 При этом, в качестве базы сравнения выбирается та часть, которая имеет наибольший удельный вес или является приоритетной. 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404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Пример.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Рассмотрим структуру перевозок пассажиров Пензенской области всеми видами транспорта в январе - феврале 2001 г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Структура перевозок пассажиров Пензенской области в январе– феврале 2001г. млн. чел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%             к итогу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Перевезено всего           37,4             100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в том числе: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железнодорожным            0,7            1,9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автомобильным                36,7          98,1 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Рассчитанные в графе 3 проценты представляют собой относительные показатели структуры (ОПС) (в данном случае удельные веса).В рассмотренном выше примере можно показать, что на каждую перевозку железнодорожным транспортом приходилось 52,4 перевозки автомобильным транспортом это и есть относительны показатель координации (ОПК) = (36,7 / 0, 7) = 52,4. 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5476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Относительный показатель интенсивности (ОПИ) характеризует степень распространения изучаемого процесса в присущей ему среде 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   ОПИ = Показатель характеризующий среду распространения явления А /Показатель, характеризующий явление А .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 Этот показатель определяется, когда абсолютная величина оказывается недостаточной для формирования обоснованных выводов о масштабах явления, его размерах, насыщенности, плотности распределения.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Пример . Имеем сведения ДТП 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Костанайской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области в   январе – марте 2009г. Ранено всего 168 человек, из них  детей 11.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ОПИ = (11 / 168) *100 ≈ 7 детей из 100 раненых в ДТП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  результате статистического наблюдения, сводки и группировки собранного статистического материала мы можем получить разностороннюю информацию об изучаемых явлениях или процессах. Итоговые данные по изучаемой совокупности в целом, по ее отдельным группам и подгруппам представляют собой обобщающие показатели. Они могут быть абсолютными и относительными.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8326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Относительные величины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в статистике представляют собой важные обобщающие показатели, которые раскрывают числовую меру соотношения двух сопоставляемых статистических величин. Важно, чтобы эти величины были сопоставимыми по взаимосвязям, единицам измерения, временному периоду, территории и другим параметрам.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404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Относительный показатель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представляет собой результат деления одного абсолютного показателя на другой. При расчете относительного показателя абсолютный показатель, находящийся в числителе называется текущим или сравниваемым. Показатель с которым производится сравнение и который находится в знаменателе, называется основанием или базой сравнения.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2864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Относительные показатели могут выражаться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- коэффициентах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-процентах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- промилле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-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продецимилле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Если база сравнения принимается за 1, то относительный показатель выражается в коэффициентах, если база принимается за 100, 1000, 10000, то относительный показатель соответственно выражается в процентах (%), промилле ( 0/ 00) 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продецимилле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( 0/000).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404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Все используемые на практике относительные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статистические показатели подразделяются на следующие виды: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динамики;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плана;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реализации плана;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структуры;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координации;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интенсивности;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•    сравнения.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5476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Относительный показатель динамики (ОПД) представляет собой отношение уровня исследуемого процесса по состоянию на данный момент времени к уровню этого же процесса в прошлом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ОПД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= Текущий показатель / Предшествующий или базисный показатель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Если данный показатель выражен кратным отношением, то он называется коэффициентом роста. При умножении коэффициента на 100% получается величина, называемая темпом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f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роста.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Пример.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Потребность организаций в работниках, заявленная в службы занятости Карагандинской области в феврале 2001г. составила 3644 человека, а в марте 2001 г. составила 3876 человек. Тогда темп роста потребности числа рабочих мест будет равен (3876 / 3644) * 100 = 106,4</a:t>
            </a:r>
            <a:r>
              <a:rPr lang="ru-RU" dirty="0" smtClean="0"/>
              <a:t>%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68580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Относительный показатель плана (ОПП) – представляет собой отношение планируемого уровня исследуемого процесса на (i+1) период времени к уровню исследуемого процесса, достигнутого 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ом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периоде времени.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ОПП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= Показатель, планируемый на (i+1) период / Показатель, достигнутый 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ом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периоде 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С данным показателем тесно связан относительный показатель реализации плана (ОПРП), структура которого имеет вид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ОПРП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= Показатель, достигнутый в (i+1) период / Показатель, планируемый на (i+1) период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Пример. Оборот условной коммерческой фирмы в 2001 году составил 2.0млрд.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тг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Исходя из анализа состояния рынка руководство фирмы считает реальным в следующем году довести оборот до 2,8 млрд.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тг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 Тогда относительный показатель плана (ОПП)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равенОПП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= (2,8/2,0)*100% =140%. Однако реальный оборот фирмы за 1998 год составил 2,6 млрд. руб. Следовательно, относительный показатель реализации плана (ОППР)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равенОПРП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= (2,6/2,8)*100% = 92,9%.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6901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Относительный показатель структуры (ОПС) представляет собой отношение структурных частей изучаемого объекта и их целого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ОПС= Показатель, характеризующий часть совокупности Показатель по всей совокупности в целом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Относительный показатель структуры выражается в долях единицы или в процентах. Рассчитанные величины (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di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), соответственно называемые долями или удельными весами, показывают, какой долей обладает или какой удельный вес имеет i-я часть в общем итоге.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51</TotalTime>
  <Words>522</Words>
  <PresentationFormat>Экран 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Яркая</vt:lpstr>
      <vt:lpstr>      Относительные величины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Относительные величины</dc:title>
  <dc:creator>Windows 7 Ultimate</dc:creator>
  <cp:lastModifiedBy>k221</cp:lastModifiedBy>
  <cp:revision>8</cp:revision>
  <dcterms:created xsi:type="dcterms:W3CDTF">2010-10-15T18:22:58Z</dcterms:created>
  <dcterms:modified xsi:type="dcterms:W3CDTF">2011-06-02T07:25:33Z</dcterms:modified>
</cp:coreProperties>
</file>