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48" r:id="rId1"/>
  </p:sldMasterIdLst>
  <p:sldIdLst>
    <p:sldId id="256" r:id="rId2"/>
    <p:sldId id="277" r:id="rId3"/>
    <p:sldId id="275" r:id="rId4"/>
    <p:sldId id="276" r:id="rId5"/>
    <p:sldId id="266" r:id="rId6"/>
    <p:sldId id="278" r:id="rId7"/>
    <p:sldId id="267" r:id="rId8"/>
    <p:sldId id="268" r:id="rId9"/>
    <p:sldId id="279" r:id="rId10"/>
    <p:sldId id="258" r:id="rId11"/>
    <p:sldId id="269" r:id="rId12"/>
    <p:sldId id="270" r:id="rId13"/>
    <p:sldId id="271" r:id="rId14"/>
    <p:sldId id="272" r:id="rId15"/>
    <p:sldId id="280" r:id="rId16"/>
    <p:sldId id="273" r:id="rId17"/>
    <p:sldId id="274" r:id="rId18"/>
    <p:sldId id="281" r:id="rId19"/>
    <p:sldId id="263" r:id="rId20"/>
  </p:sldIdLst>
  <p:sldSz cx="9144000" cy="6858000" type="screen4x3"/>
  <p:notesSz cx="6858000" cy="9144000"/>
  <p:defaultTextStyle>
    <a:defPPr>
      <a:defRPr lang="ru-RU"/>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a:srgbClr val="000066"/>
    <a:srgbClr val="080808"/>
  </p:clrMru>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2DE63D5-997A-4646-A377-4702673A728D}" styleName="Светлый стиль 2 - акцент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8799B23B-EC83-4686-B30A-512413B5E67A}" styleName="Светлый стиль 3 - акцент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1" d="100"/>
          <a:sy n="81" d="100"/>
        </p:scale>
        <p:origin x="-1056" y="-8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4" name="Скругленный прямоугольник 14"/>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Скругленный прямоугольник 9"/>
          <p:cNvSpPr/>
          <p:nvPr/>
        </p:nvSpPr>
        <p:spPr>
          <a:xfrm>
            <a:off x="418596" y="434162"/>
            <a:ext cx="8306809" cy="3108960"/>
          </a:xfrm>
          <a:prstGeom prst="roundRect">
            <a:avLst>
              <a:gd name="adj" fmla="val 4578"/>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Заголовок 4"/>
          <p:cNvSpPr>
            <a:spLocks noGrp="1"/>
          </p:cNvSpPr>
          <p:nvPr>
            <p:ph type="ctrTitle"/>
          </p:nvPr>
        </p:nvSpPr>
        <p:spPr>
          <a:xfrm>
            <a:off x="722376" y="1820206"/>
            <a:ext cx="7772400" cy="1828800"/>
          </a:xfrm>
        </p:spPr>
        <p:txBody>
          <a:bodyPr lIns="45720" rIns="45720" bIns="45720"/>
          <a:lstStyle>
            <a:lvl1pPr algn="r">
              <a:defRPr sz="4500" b="1">
                <a:solidFill>
                  <a:schemeClr val="accent1">
                    <a:tint val="88000"/>
                    <a:satMod val="150000"/>
                  </a:schemeClr>
                </a:solidFill>
                <a:effectLst>
                  <a:outerShdw blurRad="53975" dist="22860" dir="5400000" algn="tl" rotWithShape="0">
                    <a:srgbClr val="000000">
                      <a:alpha val="55000"/>
                    </a:srgbClr>
                  </a:outerShdw>
                </a:effectLst>
              </a:defRPr>
            </a:lvl1pPr>
            <a:extLst/>
          </a:lstStyle>
          <a:p>
            <a:r>
              <a:rPr lang="ru-RU" smtClean="0"/>
              <a:t>Образец заголовка</a:t>
            </a:r>
            <a:endParaRPr lang="en-US"/>
          </a:p>
        </p:txBody>
      </p:sp>
      <p:sp>
        <p:nvSpPr>
          <p:cNvPr id="20" name="Подзаголовок 19"/>
          <p:cNvSpPr>
            <a:spLocks noGrp="1"/>
          </p:cNvSpPr>
          <p:nvPr>
            <p:ph type="subTitle" idx="1"/>
          </p:nvPr>
        </p:nvSpPr>
        <p:spPr>
          <a:xfrm>
            <a:off x="722376" y="3685032"/>
            <a:ext cx="7772400" cy="914400"/>
          </a:xfrm>
        </p:spPr>
        <p:txBody>
          <a:bodyPr tIns="0"/>
          <a:lstStyle>
            <a:lvl1pPr marL="36576" indent="0" algn="r">
              <a:spcBef>
                <a:spcPts val="0"/>
              </a:spcBef>
              <a:buNone/>
              <a:defRPr sz="2000">
                <a:solidFill>
                  <a:schemeClr val="bg2">
                    <a:shade val="2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lang="ru-RU" smtClean="0"/>
              <a:t>Образец подзаголовка</a:t>
            </a:r>
            <a:endParaRPr lang="en-US"/>
          </a:p>
        </p:txBody>
      </p:sp>
      <p:sp>
        <p:nvSpPr>
          <p:cNvPr id="7" name="Дата 18"/>
          <p:cNvSpPr>
            <a:spLocks noGrp="1"/>
          </p:cNvSpPr>
          <p:nvPr>
            <p:ph type="dt" sz="half" idx="10"/>
          </p:nvPr>
        </p:nvSpPr>
        <p:spPr/>
        <p:txBody>
          <a:bodyPr/>
          <a:lstStyle>
            <a:lvl1pPr>
              <a:defRPr/>
            </a:lvl1pPr>
            <a:extLst/>
          </a:lstStyle>
          <a:p>
            <a:pPr>
              <a:defRPr/>
            </a:pPr>
            <a:fld id="{2FF9C5D2-E34D-41BF-B963-C75FC42C574F}" type="datetimeFigureOut">
              <a:rPr lang="ru-RU"/>
              <a:pPr>
                <a:defRPr/>
              </a:pPr>
              <a:t>13.01.2012</a:t>
            </a:fld>
            <a:endParaRPr lang="ru-RU" dirty="0"/>
          </a:p>
        </p:txBody>
      </p:sp>
      <p:sp>
        <p:nvSpPr>
          <p:cNvPr id="8" name="Нижний колонтитул 7"/>
          <p:cNvSpPr>
            <a:spLocks noGrp="1"/>
          </p:cNvSpPr>
          <p:nvPr>
            <p:ph type="ftr" sz="quarter" idx="11"/>
          </p:nvPr>
        </p:nvSpPr>
        <p:spPr/>
        <p:txBody>
          <a:bodyPr/>
          <a:lstStyle>
            <a:lvl1pPr>
              <a:defRPr/>
            </a:lvl1pPr>
            <a:extLst/>
          </a:lstStyle>
          <a:p>
            <a:pPr>
              <a:defRPr/>
            </a:pPr>
            <a:endParaRPr lang="ru-RU"/>
          </a:p>
        </p:txBody>
      </p:sp>
      <p:sp>
        <p:nvSpPr>
          <p:cNvPr id="9" name="Номер слайда 10"/>
          <p:cNvSpPr>
            <a:spLocks noGrp="1"/>
          </p:cNvSpPr>
          <p:nvPr>
            <p:ph type="sldNum" sz="quarter" idx="12"/>
          </p:nvPr>
        </p:nvSpPr>
        <p:spPr/>
        <p:txBody>
          <a:bodyPr/>
          <a:lstStyle>
            <a:lvl1pPr>
              <a:defRPr/>
            </a:lvl1pPr>
            <a:extLst/>
          </a:lstStyle>
          <a:p>
            <a:pPr>
              <a:defRPr/>
            </a:pPr>
            <a:fld id="{37AD4FEE-7046-457D-9E09-5A516BFF01B3}" type="slidenum">
              <a:rPr lang="ru-RU"/>
              <a:pPr>
                <a:defRPr/>
              </a:pPr>
              <a:t>‹#›</a:t>
            </a:fld>
            <a:endParaRPr lang="ru-RU"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502920" y="530352"/>
            <a:ext cx="8183880" cy="4187952"/>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8CE74316-A600-4BD1-97EF-D31094721E14}" type="datetimeFigureOut">
              <a:rPr lang="ru-RU"/>
              <a:pPr>
                <a:defRPr/>
              </a:pPr>
              <a:t>13.01.2012</a:t>
            </a:fld>
            <a:endParaRPr lang="ru-RU" dirty="0"/>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D69C3EC1-40D7-4BA7-AAA0-200664225BC1}" type="slidenum">
              <a:rPr lang="ru-RU"/>
              <a:pPr>
                <a:defRPr/>
              </a:pPr>
              <a:t>‹#›</a:t>
            </a:fld>
            <a:endParaRPr lang="ru-RU"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533404"/>
            <a:ext cx="1981200" cy="5257799"/>
          </a:xfrm>
        </p:spPr>
        <p:txBody>
          <a:bodyPr vert="eaVert"/>
          <a:lstStyle>
            <a:extLst/>
          </a:lstStyle>
          <a:p>
            <a:r>
              <a:rPr lang="ru-RU" smtClean="0"/>
              <a:t>Образец заголовка</a:t>
            </a:r>
            <a:endParaRPr lang="en-US"/>
          </a:p>
        </p:txBody>
      </p:sp>
      <p:sp>
        <p:nvSpPr>
          <p:cNvPr id="3" name="Вертикальный текст 2"/>
          <p:cNvSpPr>
            <a:spLocks noGrp="1"/>
          </p:cNvSpPr>
          <p:nvPr>
            <p:ph type="body" orient="vert" idx="1"/>
          </p:nvPr>
        </p:nvSpPr>
        <p:spPr>
          <a:xfrm>
            <a:off x="533400" y="533402"/>
            <a:ext cx="5943600" cy="5257801"/>
          </a:xfrm>
        </p:spPr>
        <p:txBody>
          <a:bodyPr vert="eaVert"/>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F150F46B-B091-402F-A1E5-7F4EF16B164D}" type="datetimeFigureOut">
              <a:rPr lang="ru-RU"/>
              <a:pPr>
                <a:defRPr/>
              </a:pPr>
              <a:t>13.01.2012</a:t>
            </a:fld>
            <a:endParaRPr lang="ru-RU" dirty="0"/>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8CC3E7B8-3918-4F13-9796-0D3C93B42ADA}" type="slidenum">
              <a:rPr lang="ru-RU"/>
              <a:pPr>
                <a:defRPr/>
              </a:pPr>
              <a:t>‹#›</a:t>
            </a:fld>
            <a:endParaRPr lang="ru-RU"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extLst/>
          </a:lstStyle>
          <a:p>
            <a:r>
              <a:rPr lang="ru-RU" smtClean="0"/>
              <a:t>Образец заголовка</a:t>
            </a:r>
            <a:endParaRPr lang="en-US"/>
          </a:p>
        </p:txBody>
      </p:sp>
      <p:sp>
        <p:nvSpPr>
          <p:cNvPr id="3" name="Содержимое 2"/>
          <p:cNvSpPr>
            <a:spLocks noGrp="1"/>
          </p:cNvSpPr>
          <p:nvPr>
            <p:ph idx="1"/>
          </p:nvPr>
        </p:nvSpPr>
        <p:spPr>
          <a:xfrm>
            <a:off x="502920" y="530352"/>
            <a:ext cx="8183880" cy="4187952"/>
          </a:xfrm>
        </p:spPr>
        <p:txBody>
          <a:bodyPr/>
          <a:lstStyle>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Дата 24"/>
          <p:cNvSpPr>
            <a:spLocks noGrp="1"/>
          </p:cNvSpPr>
          <p:nvPr>
            <p:ph type="dt" sz="half" idx="10"/>
          </p:nvPr>
        </p:nvSpPr>
        <p:spPr/>
        <p:txBody>
          <a:bodyPr/>
          <a:lstStyle>
            <a:lvl1pPr>
              <a:defRPr/>
            </a:lvl1pPr>
          </a:lstStyle>
          <a:p>
            <a:pPr>
              <a:defRPr/>
            </a:pPr>
            <a:fld id="{7BB09272-E4E5-4685-AAC0-3F0BC8CAC48E}" type="datetimeFigureOut">
              <a:rPr lang="ru-RU"/>
              <a:pPr>
                <a:defRPr/>
              </a:pPr>
              <a:t>13.01.2012</a:t>
            </a:fld>
            <a:endParaRPr lang="ru-RU" dirty="0"/>
          </a:p>
        </p:txBody>
      </p:sp>
      <p:sp>
        <p:nvSpPr>
          <p:cNvPr id="5" name="Нижний колонтитул 17"/>
          <p:cNvSpPr>
            <a:spLocks noGrp="1"/>
          </p:cNvSpPr>
          <p:nvPr>
            <p:ph type="ftr" sz="quarter" idx="11"/>
          </p:nvPr>
        </p:nvSpPr>
        <p:spPr/>
        <p:txBody>
          <a:bodyPr/>
          <a:lstStyle>
            <a:lvl1pPr>
              <a:defRPr/>
            </a:lvl1pPr>
          </a:lstStyle>
          <a:p>
            <a:pPr>
              <a:defRPr/>
            </a:pPr>
            <a:endParaRPr lang="ru-RU"/>
          </a:p>
        </p:txBody>
      </p:sp>
      <p:sp>
        <p:nvSpPr>
          <p:cNvPr id="6" name="Номер слайда 4"/>
          <p:cNvSpPr>
            <a:spLocks noGrp="1"/>
          </p:cNvSpPr>
          <p:nvPr>
            <p:ph type="sldNum" sz="quarter" idx="12"/>
          </p:nvPr>
        </p:nvSpPr>
        <p:spPr/>
        <p:txBody>
          <a:bodyPr/>
          <a:lstStyle>
            <a:lvl1pPr>
              <a:defRPr/>
            </a:lvl1pPr>
          </a:lstStyle>
          <a:p>
            <a:pPr>
              <a:defRPr/>
            </a:pPr>
            <a:fld id="{1829C370-1F9E-4DCC-804A-C8B6F381F417}" type="slidenum">
              <a:rPr lang="ru-RU"/>
              <a:pPr>
                <a:defRPr/>
              </a:pPr>
              <a:t>‹#›</a:t>
            </a:fld>
            <a:endParaRPr lang="ru-RU"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4" name="Скругленный прямоугольник 13"/>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5" name="Скругленный прямоугольник 10"/>
          <p:cNvSpPr/>
          <p:nvPr/>
        </p:nvSpPr>
        <p:spPr>
          <a:xfrm>
            <a:off x="418596" y="434162"/>
            <a:ext cx="8306809" cy="4341329"/>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Заголовок 1"/>
          <p:cNvSpPr>
            <a:spLocks noGrp="1"/>
          </p:cNvSpPr>
          <p:nvPr>
            <p:ph type="title"/>
          </p:nvPr>
        </p:nvSpPr>
        <p:spPr>
          <a:xfrm>
            <a:off x="468344" y="4928616"/>
            <a:ext cx="8183880" cy="676656"/>
          </a:xfrm>
        </p:spPr>
        <p:txBody>
          <a:bodyPr lIns="91440" bIns="0"/>
          <a:lstStyle>
            <a:lvl1pPr algn="l">
              <a:buNone/>
              <a:defRPr sz="3600" b="0" cap="none" baseline="0">
                <a:solidFill>
                  <a:schemeClr val="bg2">
                    <a:shade val="25000"/>
                  </a:schemeClr>
                </a:solidFill>
                <a:effectLst/>
              </a:defRPr>
            </a:lvl1pPr>
            <a:extLst/>
          </a:lstStyle>
          <a:p>
            <a:r>
              <a:rPr lang="ru-RU" smtClean="0"/>
              <a:t>Образец заголовка</a:t>
            </a:r>
            <a:endParaRPr lang="en-US"/>
          </a:p>
        </p:txBody>
      </p:sp>
      <p:sp>
        <p:nvSpPr>
          <p:cNvPr id="3" name="Текст 2"/>
          <p:cNvSpPr>
            <a:spLocks noGrp="1"/>
          </p:cNvSpPr>
          <p:nvPr>
            <p:ph type="body" idx="1"/>
          </p:nvPr>
        </p:nvSpPr>
        <p:spPr>
          <a:xfrm>
            <a:off x="468344" y="5624484"/>
            <a:ext cx="8183880" cy="420624"/>
          </a:xfrm>
        </p:spPr>
        <p:txBody>
          <a:bodyPr lIns="118872" tIns="0"/>
          <a:lstStyle>
            <a:lvl1pPr marL="0" marR="36576" indent="0" algn="l">
              <a:spcBef>
                <a:spcPts val="0"/>
              </a:spcBef>
              <a:spcAft>
                <a:spcPts val="0"/>
              </a:spcAft>
              <a:buNone/>
              <a:defRPr sz="1800" b="0">
                <a:solidFill>
                  <a:schemeClr val="accent1">
                    <a:shade val="50000"/>
                    <a:satMod val="110000"/>
                  </a:schemeClr>
                </a:solidFill>
                <a:effectLst/>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a:r>
              <a:rPr lang="ru-RU" smtClean="0"/>
              <a:t>Образец текста</a:t>
            </a:r>
          </a:p>
        </p:txBody>
      </p:sp>
      <p:sp>
        <p:nvSpPr>
          <p:cNvPr id="6" name="Дата 3"/>
          <p:cNvSpPr>
            <a:spLocks noGrp="1"/>
          </p:cNvSpPr>
          <p:nvPr>
            <p:ph type="dt" sz="half" idx="10"/>
          </p:nvPr>
        </p:nvSpPr>
        <p:spPr/>
        <p:txBody>
          <a:bodyPr/>
          <a:lstStyle>
            <a:lvl1pPr>
              <a:defRPr/>
            </a:lvl1pPr>
            <a:extLst/>
          </a:lstStyle>
          <a:p>
            <a:pPr>
              <a:defRPr/>
            </a:pPr>
            <a:fld id="{71914837-BE15-41D1-BE4F-A46290E0ADE0}" type="datetimeFigureOut">
              <a:rPr lang="ru-RU"/>
              <a:pPr>
                <a:defRPr/>
              </a:pPr>
              <a:t>13.01.2012</a:t>
            </a:fld>
            <a:endParaRPr lang="ru-RU" dirty="0"/>
          </a:p>
        </p:txBody>
      </p:sp>
      <p:sp>
        <p:nvSpPr>
          <p:cNvPr id="7" name="Нижний колонтитул 4"/>
          <p:cNvSpPr>
            <a:spLocks noGrp="1"/>
          </p:cNvSpPr>
          <p:nvPr>
            <p:ph type="ftr" sz="quarter" idx="11"/>
          </p:nvPr>
        </p:nvSpPr>
        <p:spPr/>
        <p:txBody>
          <a:bodyPr/>
          <a:lstStyle>
            <a:lvl1pPr>
              <a:defRPr/>
            </a:lvl1pPr>
            <a:extLst/>
          </a:lstStyle>
          <a:p>
            <a:pPr>
              <a:defRPr/>
            </a:pPr>
            <a:endParaRPr lang="ru-RU"/>
          </a:p>
        </p:txBody>
      </p:sp>
      <p:sp>
        <p:nvSpPr>
          <p:cNvPr id="8" name="Номер слайда 5"/>
          <p:cNvSpPr>
            <a:spLocks noGrp="1"/>
          </p:cNvSpPr>
          <p:nvPr>
            <p:ph type="sldNum" sz="quarter" idx="12"/>
          </p:nvPr>
        </p:nvSpPr>
        <p:spPr/>
        <p:txBody>
          <a:bodyPr/>
          <a:lstStyle>
            <a:lvl1pPr>
              <a:defRPr/>
            </a:lvl1pPr>
            <a:extLst/>
          </a:lstStyle>
          <a:p>
            <a:pPr>
              <a:defRPr/>
            </a:pPr>
            <a:fld id="{D996CA90-8283-4743-AF2C-4F7D4A50AC3B}" type="slidenum">
              <a:rPr lang="ru-RU"/>
              <a:pPr>
                <a:defRPr/>
              </a:pPr>
              <a:t>‹#›</a:t>
            </a:fld>
            <a:endParaRPr lang="ru-RU"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Содержимое 2"/>
          <p:cNvSpPr>
            <a:spLocks noGrp="1"/>
          </p:cNvSpPr>
          <p:nvPr>
            <p:ph sz="half" idx="1"/>
          </p:nvPr>
        </p:nvSpPr>
        <p:spPr>
          <a:xfrm>
            <a:off x="514352"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2"/>
          </p:nvPr>
        </p:nvSpPr>
        <p:spPr>
          <a:xfrm>
            <a:off x="4755360" y="530352"/>
            <a:ext cx="3931920" cy="4389120"/>
          </a:xfrm>
        </p:spPr>
        <p:txBody>
          <a:bodyPr/>
          <a:lstStyle>
            <a:lvl1pPr>
              <a:defRPr sz="2600"/>
            </a:lvl1pPr>
            <a:lvl2pPr>
              <a:defRPr sz="2200"/>
            </a:lvl2pPr>
            <a:lvl3pPr>
              <a:defRPr sz="2000"/>
            </a:lvl3pPr>
            <a:lvl4pPr>
              <a:defRPr sz="1800"/>
            </a:lvl4pPr>
            <a:lvl5pPr>
              <a:defRPr sz="18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4"/>
          <p:cNvSpPr>
            <a:spLocks noGrp="1"/>
          </p:cNvSpPr>
          <p:nvPr>
            <p:ph type="dt" sz="half" idx="10"/>
          </p:nvPr>
        </p:nvSpPr>
        <p:spPr/>
        <p:txBody>
          <a:bodyPr/>
          <a:lstStyle>
            <a:lvl1pPr>
              <a:defRPr/>
            </a:lvl1pPr>
          </a:lstStyle>
          <a:p>
            <a:pPr>
              <a:defRPr/>
            </a:pPr>
            <a:fld id="{44EE8FE6-3210-4984-8F20-085E102B941C}" type="datetimeFigureOut">
              <a:rPr lang="ru-RU"/>
              <a:pPr>
                <a:defRPr/>
              </a:pPr>
              <a:t>13.01.2012</a:t>
            </a:fld>
            <a:endParaRPr lang="ru-RU" dirty="0"/>
          </a:p>
        </p:txBody>
      </p:sp>
      <p:sp>
        <p:nvSpPr>
          <p:cNvPr id="6" name="Нижний колонтитул 1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553E3E0D-DC06-4646-AF9E-0EA24B494DEF}" type="slidenum">
              <a:rPr lang="ru-RU"/>
              <a:pPr>
                <a:defRPr/>
              </a:pPr>
              <a:t>‹#›</a:t>
            </a:fld>
            <a:endParaRPr lang="ru-RU"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2920" y="4983480"/>
            <a:ext cx="8183880" cy="1051560"/>
          </a:xfrm>
        </p:spPr>
        <p:txBody>
          <a:bodyPr/>
          <a:lstStyle>
            <a:lvl1pPr>
              <a:defRPr b="1"/>
            </a:lvl1pPr>
            <a:extLst/>
          </a:lstStyle>
          <a:p>
            <a:r>
              <a:rPr lang="ru-RU" smtClean="0"/>
              <a:t>Образец заголовка</a:t>
            </a:r>
            <a:endParaRPr lang="en-US"/>
          </a:p>
        </p:txBody>
      </p:sp>
      <p:sp>
        <p:nvSpPr>
          <p:cNvPr id="3" name="Текст 2"/>
          <p:cNvSpPr>
            <a:spLocks noGrp="1"/>
          </p:cNvSpPr>
          <p:nvPr>
            <p:ph type="body" idx="1"/>
          </p:nvPr>
        </p:nvSpPr>
        <p:spPr>
          <a:xfrm>
            <a:off x="607224" y="579438"/>
            <a:ext cx="3931920" cy="792162"/>
          </a:xfrm>
        </p:spPr>
        <p:txBody>
          <a:bodyPr lIns="146304"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4" name="Текст 3"/>
          <p:cNvSpPr>
            <a:spLocks noGrp="1"/>
          </p:cNvSpPr>
          <p:nvPr>
            <p:ph type="body" sz="half" idx="3"/>
          </p:nvPr>
        </p:nvSpPr>
        <p:spPr>
          <a:xfrm>
            <a:off x="4652169" y="579438"/>
            <a:ext cx="3931920" cy="792162"/>
          </a:xfrm>
        </p:spPr>
        <p:txBody>
          <a:bodyPr lIns="137160" anchor="ctr"/>
          <a:lstStyle>
            <a:lvl1pPr marL="0" indent="0" algn="l">
              <a:buNone/>
              <a:defRPr sz="2400" b="1">
                <a:solidFill>
                  <a:schemeClr val="tx1"/>
                </a:solidFill>
              </a:defRPr>
            </a:lvl1pPr>
            <a:lvl2pPr>
              <a:buNone/>
              <a:defRPr sz="2000" b="1"/>
            </a:lvl2pPr>
            <a:lvl3pPr>
              <a:buNone/>
              <a:defRPr sz="1800" b="1"/>
            </a:lvl3pPr>
            <a:lvl4pPr>
              <a:buNone/>
              <a:defRPr sz="1600" b="1"/>
            </a:lvl4pPr>
            <a:lvl5pPr>
              <a:buNone/>
              <a:defRPr sz="1600" b="1"/>
            </a:lvl5pPr>
            <a:extLst/>
          </a:lstStyle>
          <a:p>
            <a:pPr lvl="0"/>
            <a:r>
              <a:rPr lang="ru-RU" smtClean="0"/>
              <a:t>Образец текста</a:t>
            </a:r>
          </a:p>
        </p:txBody>
      </p:sp>
      <p:sp>
        <p:nvSpPr>
          <p:cNvPr id="5" name="Содержимое 4"/>
          <p:cNvSpPr>
            <a:spLocks noGrp="1"/>
          </p:cNvSpPr>
          <p:nvPr>
            <p:ph sz="quarter" idx="2"/>
          </p:nvPr>
        </p:nvSpPr>
        <p:spPr>
          <a:xfrm>
            <a:off x="607224"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6" name="Содержимое 5"/>
          <p:cNvSpPr>
            <a:spLocks noGrp="1"/>
          </p:cNvSpPr>
          <p:nvPr>
            <p:ph sz="quarter" idx="4"/>
          </p:nvPr>
        </p:nvSpPr>
        <p:spPr>
          <a:xfrm>
            <a:off x="4652169" y="1447800"/>
            <a:ext cx="3931920" cy="3489960"/>
          </a:xfrm>
        </p:spPr>
        <p:txBody>
          <a:bodyPr/>
          <a:lstStyle>
            <a:lvl1pPr algn="l">
              <a:defRPr sz="2400"/>
            </a:lvl1pPr>
            <a:lvl2pPr algn="l">
              <a:defRPr sz="2000"/>
            </a:lvl2pPr>
            <a:lvl3pPr algn="l">
              <a:defRPr sz="1800"/>
            </a:lvl3pPr>
            <a:lvl4pPr algn="l">
              <a:defRPr sz="1600"/>
            </a:lvl4pPr>
            <a:lvl5pPr algn="l">
              <a:defRPr sz="1600"/>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7" name="Дата 24"/>
          <p:cNvSpPr>
            <a:spLocks noGrp="1"/>
          </p:cNvSpPr>
          <p:nvPr>
            <p:ph type="dt" sz="half" idx="10"/>
          </p:nvPr>
        </p:nvSpPr>
        <p:spPr/>
        <p:txBody>
          <a:bodyPr/>
          <a:lstStyle>
            <a:lvl1pPr>
              <a:defRPr/>
            </a:lvl1pPr>
          </a:lstStyle>
          <a:p>
            <a:pPr>
              <a:defRPr/>
            </a:pPr>
            <a:fld id="{E53E43D0-697A-41AF-968F-86995297DEEE}" type="datetimeFigureOut">
              <a:rPr lang="ru-RU"/>
              <a:pPr>
                <a:defRPr/>
              </a:pPr>
              <a:t>13.01.2012</a:t>
            </a:fld>
            <a:endParaRPr lang="ru-RU" dirty="0"/>
          </a:p>
        </p:txBody>
      </p:sp>
      <p:sp>
        <p:nvSpPr>
          <p:cNvPr id="8" name="Нижний колонтитул 17"/>
          <p:cNvSpPr>
            <a:spLocks noGrp="1"/>
          </p:cNvSpPr>
          <p:nvPr>
            <p:ph type="ftr" sz="quarter" idx="11"/>
          </p:nvPr>
        </p:nvSpPr>
        <p:spPr/>
        <p:txBody>
          <a:bodyPr/>
          <a:lstStyle>
            <a:lvl1pPr>
              <a:defRPr/>
            </a:lvl1pPr>
          </a:lstStyle>
          <a:p>
            <a:pPr>
              <a:defRPr/>
            </a:pPr>
            <a:endParaRPr lang="ru-RU"/>
          </a:p>
        </p:txBody>
      </p:sp>
      <p:sp>
        <p:nvSpPr>
          <p:cNvPr id="9" name="Номер слайда 4"/>
          <p:cNvSpPr>
            <a:spLocks noGrp="1"/>
          </p:cNvSpPr>
          <p:nvPr>
            <p:ph type="sldNum" sz="quarter" idx="12"/>
          </p:nvPr>
        </p:nvSpPr>
        <p:spPr/>
        <p:txBody>
          <a:bodyPr/>
          <a:lstStyle>
            <a:lvl1pPr>
              <a:defRPr/>
            </a:lvl1pPr>
          </a:lstStyle>
          <a:p>
            <a:pPr>
              <a:defRPr/>
            </a:pPr>
            <a:fld id="{E402052B-91C7-4D73-A954-F094073849F4}" type="slidenum">
              <a:rPr lang="ru-RU"/>
              <a:pPr>
                <a:defRPr/>
              </a:pPr>
              <a:t>‹#›</a:t>
            </a:fld>
            <a:endParaRPr lang="ru-RU"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lang="ru-RU" smtClean="0"/>
              <a:t>Образец заголовка</a:t>
            </a:r>
            <a:endParaRPr lang="en-US"/>
          </a:p>
        </p:txBody>
      </p:sp>
      <p:sp>
        <p:nvSpPr>
          <p:cNvPr id="3" name="Дата 24"/>
          <p:cNvSpPr>
            <a:spLocks noGrp="1"/>
          </p:cNvSpPr>
          <p:nvPr>
            <p:ph type="dt" sz="half" idx="10"/>
          </p:nvPr>
        </p:nvSpPr>
        <p:spPr/>
        <p:txBody>
          <a:bodyPr/>
          <a:lstStyle>
            <a:lvl1pPr>
              <a:defRPr/>
            </a:lvl1pPr>
          </a:lstStyle>
          <a:p>
            <a:pPr>
              <a:defRPr/>
            </a:pPr>
            <a:fld id="{13A7ED02-A1AC-4728-9098-26E986E56186}" type="datetimeFigureOut">
              <a:rPr lang="ru-RU"/>
              <a:pPr>
                <a:defRPr/>
              </a:pPr>
              <a:t>13.01.2012</a:t>
            </a:fld>
            <a:endParaRPr lang="ru-RU" dirty="0"/>
          </a:p>
        </p:txBody>
      </p:sp>
      <p:sp>
        <p:nvSpPr>
          <p:cNvPr id="4" name="Нижний колонтитул 17"/>
          <p:cNvSpPr>
            <a:spLocks noGrp="1"/>
          </p:cNvSpPr>
          <p:nvPr>
            <p:ph type="ftr" sz="quarter" idx="11"/>
          </p:nvPr>
        </p:nvSpPr>
        <p:spPr/>
        <p:txBody>
          <a:bodyPr/>
          <a:lstStyle>
            <a:lvl1pPr>
              <a:defRPr/>
            </a:lvl1pPr>
          </a:lstStyle>
          <a:p>
            <a:pPr>
              <a:defRPr/>
            </a:pPr>
            <a:endParaRPr lang="ru-RU"/>
          </a:p>
        </p:txBody>
      </p:sp>
      <p:sp>
        <p:nvSpPr>
          <p:cNvPr id="5" name="Номер слайда 4"/>
          <p:cNvSpPr>
            <a:spLocks noGrp="1"/>
          </p:cNvSpPr>
          <p:nvPr>
            <p:ph type="sldNum" sz="quarter" idx="12"/>
          </p:nvPr>
        </p:nvSpPr>
        <p:spPr/>
        <p:txBody>
          <a:bodyPr/>
          <a:lstStyle>
            <a:lvl1pPr>
              <a:defRPr/>
            </a:lvl1pPr>
          </a:lstStyle>
          <a:p>
            <a:pPr>
              <a:defRPr/>
            </a:pPr>
            <a:fld id="{C82632B0-B950-4063-9769-4329E8791343}" type="slidenum">
              <a:rPr lang="ru-RU"/>
              <a:pPr>
                <a:defRPr/>
              </a:pPr>
              <a:t>‹#›</a:t>
            </a:fld>
            <a:endParaRPr lang="ru-RU"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Скругленный прямоугольник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3" name="Дата 1"/>
          <p:cNvSpPr>
            <a:spLocks noGrp="1"/>
          </p:cNvSpPr>
          <p:nvPr>
            <p:ph type="dt" sz="half" idx="10"/>
          </p:nvPr>
        </p:nvSpPr>
        <p:spPr/>
        <p:txBody>
          <a:bodyPr/>
          <a:lstStyle>
            <a:lvl1pPr>
              <a:defRPr/>
            </a:lvl1pPr>
            <a:extLst/>
          </a:lstStyle>
          <a:p>
            <a:pPr>
              <a:defRPr/>
            </a:pPr>
            <a:fld id="{C187F15F-581B-4DA8-BE22-BD332F381C1B}" type="datetimeFigureOut">
              <a:rPr lang="ru-RU"/>
              <a:pPr>
                <a:defRPr/>
              </a:pPr>
              <a:t>13.01.2012</a:t>
            </a:fld>
            <a:endParaRPr lang="ru-RU" dirty="0"/>
          </a:p>
        </p:txBody>
      </p:sp>
      <p:sp>
        <p:nvSpPr>
          <p:cNvPr id="4" name="Нижний колонтитул 2"/>
          <p:cNvSpPr>
            <a:spLocks noGrp="1"/>
          </p:cNvSpPr>
          <p:nvPr>
            <p:ph type="ftr" sz="quarter" idx="11"/>
          </p:nvPr>
        </p:nvSpPr>
        <p:spPr/>
        <p:txBody>
          <a:bodyPr/>
          <a:lstStyle>
            <a:lvl1pPr>
              <a:defRPr/>
            </a:lvl1pPr>
            <a:extLst/>
          </a:lstStyle>
          <a:p>
            <a:pPr>
              <a:defRPr/>
            </a:pPr>
            <a:endParaRPr lang="ru-RU"/>
          </a:p>
        </p:txBody>
      </p:sp>
      <p:sp>
        <p:nvSpPr>
          <p:cNvPr id="5" name="Номер слайда 3"/>
          <p:cNvSpPr>
            <a:spLocks noGrp="1"/>
          </p:cNvSpPr>
          <p:nvPr>
            <p:ph type="sldNum" sz="quarter" idx="12"/>
          </p:nvPr>
        </p:nvSpPr>
        <p:spPr/>
        <p:txBody>
          <a:bodyPr/>
          <a:lstStyle>
            <a:lvl1pPr>
              <a:defRPr/>
            </a:lvl1pPr>
            <a:extLst/>
          </a:lstStyle>
          <a:p>
            <a:pPr>
              <a:defRPr/>
            </a:pPr>
            <a:fld id="{2D85F8E4-7F62-457D-991E-9FAFCF00C62F}" type="slidenum">
              <a:rPr lang="ru-RU"/>
              <a:pPr>
                <a:defRPr/>
              </a:pPr>
              <a:t>‹#›</a:t>
            </a:fld>
            <a:endParaRPr lang="ru-RU"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538784" y="533400"/>
            <a:ext cx="2971800" cy="914400"/>
          </a:xfrm>
        </p:spPr>
        <p:txBody>
          <a:bodyPr/>
          <a:lstStyle>
            <a:lvl1pPr algn="l">
              <a:buNone/>
              <a:defRPr sz="2200" b="1">
                <a:solidFill>
                  <a:schemeClr val="accent1"/>
                </a:solidFill>
              </a:defRPr>
            </a:lvl1pPr>
            <a:extLst/>
          </a:lstStyle>
          <a:p>
            <a:r>
              <a:rPr lang="ru-RU" smtClean="0"/>
              <a:t>Образец заголовка</a:t>
            </a:r>
            <a:endParaRPr lang="en-US"/>
          </a:p>
        </p:txBody>
      </p:sp>
      <p:sp>
        <p:nvSpPr>
          <p:cNvPr id="3" name="Текст 2"/>
          <p:cNvSpPr>
            <a:spLocks noGrp="1"/>
          </p:cNvSpPr>
          <p:nvPr>
            <p:ph type="body" idx="2"/>
          </p:nvPr>
        </p:nvSpPr>
        <p:spPr>
          <a:xfrm>
            <a:off x="5538847" y="1447802"/>
            <a:ext cx="2971800" cy="4206112"/>
          </a:xfrm>
        </p:spPr>
        <p:txBody>
          <a:bodyPr lIns="91440"/>
          <a:lstStyle>
            <a:lvl1pPr marL="18288" marR="18288" indent="0">
              <a:spcBef>
                <a:spcPts val="0"/>
              </a:spcBef>
              <a:buNone/>
              <a:defRPr sz="1400">
                <a:solidFill>
                  <a:schemeClr val="tx1"/>
                </a:solidFill>
              </a:defRPr>
            </a:lvl1pPr>
            <a:lvl2pPr>
              <a:buNone/>
              <a:defRPr sz="1200">
                <a:solidFill>
                  <a:schemeClr val="tx1"/>
                </a:solidFill>
              </a:defRPr>
            </a:lvl2pPr>
            <a:lvl3pPr>
              <a:buNone/>
              <a:defRPr sz="1000">
                <a:solidFill>
                  <a:schemeClr val="tx1"/>
                </a:solidFill>
              </a:defRPr>
            </a:lvl3pPr>
            <a:lvl4pPr>
              <a:buNone/>
              <a:defRPr sz="900">
                <a:solidFill>
                  <a:schemeClr val="tx1"/>
                </a:solidFill>
              </a:defRPr>
            </a:lvl4pPr>
            <a:lvl5pPr>
              <a:buNone/>
              <a:defRPr sz="900">
                <a:solidFill>
                  <a:schemeClr val="tx1"/>
                </a:solidFill>
              </a:defRPr>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Содержимое 3"/>
          <p:cNvSpPr>
            <a:spLocks noGrp="1"/>
          </p:cNvSpPr>
          <p:nvPr>
            <p:ph sz="half" idx="1"/>
          </p:nvPr>
        </p:nvSpPr>
        <p:spPr>
          <a:xfrm>
            <a:off x="761372" y="930144"/>
            <a:ext cx="4626159" cy="4724402"/>
          </a:xfrm>
        </p:spPr>
        <p:txBody>
          <a:bodyPr/>
          <a:lstStyle>
            <a:lvl1pPr>
              <a:defRPr sz="2800">
                <a:solidFill>
                  <a:schemeClr val="tx1"/>
                </a:solidFill>
              </a:defRPr>
            </a:lvl1pPr>
            <a:lvl2pPr>
              <a:defRPr sz="2600">
                <a:solidFill>
                  <a:schemeClr val="tx1"/>
                </a:solidFill>
              </a:defRPr>
            </a:lvl2pPr>
            <a:lvl3pPr>
              <a:defRPr sz="2400">
                <a:solidFill>
                  <a:schemeClr val="tx1"/>
                </a:solidFill>
              </a:defRPr>
            </a:lvl3pPr>
            <a:lvl4pPr>
              <a:defRPr sz="2000">
                <a:solidFill>
                  <a:schemeClr val="tx1"/>
                </a:solidFill>
              </a:defRPr>
            </a:lvl4pPr>
            <a:lvl5pPr>
              <a:defRPr sz="2000">
                <a:solidFill>
                  <a:schemeClr val="tx1"/>
                </a:solidFill>
              </a:defRPr>
            </a:lvl5pPr>
            <a:lvl6pPr>
              <a:buNone/>
              <a:defRPr/>
            </a:lvl6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5" name="Дата 24"/>
          <p:cNvSpPr>
            <a:spLocks noGrp="1"/>
          </p:cNvSpPr>
          <p:nvPr>
            <p:ph type="dt" sz="half" idx="10"/>
          </p:nvPr>
        </p:nvSpPr>
        <p:spPr/>
        <p:txBody>
          <a:bodyPr/>
          <a:lstStyle>
            <a:lvl1pPr>
              <a:defRPr/>
            </a:lvl1pPr>
          </a:lstStyle>
          <a:p>
            <a:pPr>
              <a:defRPr/>
            </a:pPr>
            <a:fld id="{71EBD6ED-40F9-49C0-A076-F1A87E7FF4B0}" type="datetimeFigureOut">
              <a:rPr lang="ru-RU"/>
              <a:pPr>
                <a:defRPr/>
              </a:pPr>
              <a:t>13.01.2012</a:t>
            </a:fld>
            <a:endParaRPr lang="ru-RU" dirty="0"/>
          </a:p>
        </p:txBody>
      </p:sp>
      <p:sp>
        <p:nvSpPr>
          <p:cNvPr id="6" name="Нижний колонтитул 17"/>
          <p:cNvSpPr>
            <a:spLocks noGrp="1"/>
          </p:cNvSpPr>
          <p:nvPr>
            <p:ph type="ftr" sz="quarter" idx="11"/>
          </p:nvPr>
        </p:nvSpPr>
        <p:spPr/>
        <p:txBody>
          <a:bodyPr/>
          <a:lstStyle>
            <a:lvl1pPr>
              <a:defRPr/>
            </a:lvl1pPr>
          </a:lstStyle>
          <a:p>
            <a:pPr>
              <a:defRPr/>
            </a:pPr>
            <a:endParaRPr lang="ru-RU"/>
          </a:p>
        </p:txBody>
      </p:sp>
      <p:sp>
        <p:nvSpPr>
          <p:cNvPr id="7" name="Номер слайда 4"/>
          <p:cNvSpPr>
            <a:spLocks noGrp="1"/>
          </p:cNvSpPr>
          <p:nvPr>
            <p:ph type="sldNum" sz="quarter" idx="12"/>
          </p:nvPr>
        </p:nvSpPr>
        <p:spPr/>
        <p:txBody>
          <a:bodyPr/>
          <a:lstStyle>
            <a:lvl1pPr>
              <a:defRPr/>
            </a:lvl1pPr>
          </a:lstStyle>
          <a:p>
            <a:pPr>
              <a:defRPr/>
            </a:pPr>
            <a:fld id="{A2AD4027-B3BB-4D12-AF59-489B82DB4331}" type="slidenum">
              <a:rPr lang="ru-RU"/>
              <a:pPr>
                <a:defRPr/>
              </a:pPr>
              <a:t>‹#›</a:t>
            </a:fld>
            <a:endParaRPr lang="ru-RU"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5" name="Скругленный прямоугольник 14"/>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6" name="Прямоугольник с одним скругленным углом 10"/>
          <p:cNvSpPr/>
          <p:nvPr/>
        </p:nvSpPr>
        <p:spPr>
          <a:xfrm>
            <a:off x="6400800" y="433388"/>
            <a:ext cx="2324100" cy="4343400"/>
          </a:xfrm>
          <a:prstGeom prst="round1Rect">
            <a:avLst>
              <a:gd name="adj" fmla="val 2748"/>
            </a:avLst>
          </a:prstGeom>
          <a:solidFill>
            <a:srgbClr val="1C1C1C"/>
          </a:soli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2" name="Заголовок 1"/>
          <p:cNvSpPr>
            <a:spLocks noGrp="1"/>
          </p:cNvSpPr>
          <p:nvPr>
            <p:ph type="title"/>
          </p:nvPr>
        </p:nvSpPr>
        <p:spPr>
          <a:xfrm>
            <a:off x="457200" y="5012056"/>
            <a:ext cx="8229600" cy="1051560"/>
          </a:xfrm>
        </p:spPr>
        <p:txBody>
          <a:bodyPr anchor="t"/>
          <a:lstStyle>
            <a:lvl1pPr algn="l">
              <a:buNone/>
              <a:defRPr sz="3600" b="0">
                <a:solidFill>
                  <a:schemeClr val="bg2">
                    <a:shade val="25000"/>
                  </a:schemeClr>
                </a:solidFill>
                <a:effectLst/>
              </a:defRPr>
            </a:lvl1pPr>
            <a:extLst/>
          </a:lstStyle>
          <a:p>
            <a:r>
              <a:rPr lang="ru-RU" smtClean="0"/>
              <a:t>Образец заголовка</a:t>
            </a:r>
            <a:endParaRPr lang="en-US"/>
          </a:p>
        </p:txBody>
      </p:sp>
      <p:sp>
        <p:nvSpPr>
          <p:cNvPr id="4" name="Текст 3"/>
          <p:cNvSpPr>
            <a:spLocks noGrp="1"/>
          </p:cNvSpPr>
          <p:nvPr>
            <p:ph type="body" sz="half" idx="2"/>
          </p:nvPr>
        </p:nvSpPr>
        <p:spPr bwMode="grayWhite">
          <a:xfrm>
            <a:off x="6462712" y="533400"/>
            <a:ext cx="2240280" cy="4211480"/>
          </a:xfrm>
        </p:spPr>
        <p:txBody>
          <a:bodyPr lIns="91440"/>
          <a:lstStyle>
            <a:lvl1pPr marL="45720" indent="0" algn="l">
              <a:spcBef>
                <a:spcPts val="0"/>
              </a:spcBef>
              <a:buNone/>
              <a:defRPr sz="1400">
                <a:solidFill>
                  <a:srgbClr val="FFFFFF"/>
                </a:solidFill>
              </a:defRPr>
            </a:lvl1pPr>
            <a:lvl2pPr>
              <a:defRPr sz="1200">
                <a:solidFill>
                  <a:srgbClr val="FFFFFF"/>
                </a:solidFill>
              </a:defRPr>
            </a:lvl2pPr>
            <a:lvl3pPr>
              <a:defRPr sz="1000">
                <a:solidFill>
                  <a:srgbClr val="FFFFFF"/>
                </a:solidFill>
              </a:defRPr>
            </a:lvl3pPr>
            <a:lvl4pPr>
              <a:defRPr sz="900">
                <a:solidFill>
                  <a:srgbClr val="FFFFFF"/>
                </a:solidFill>
              </a:defRPr>
            </a:lvl4pPr>
            <a:lvl5pPr>
              <a:defRPr sz="900">
                <a:solidFill>
                  <a:srgbClr val="FFFFFF"/>
                </a:solidFill>
              </a:defRPr>
            </a:lvl5pPr>
            <a:extLs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3" name="Рисунок 2"/>
          <p:cNvSpPr>
            <a:spLocks noGrp="1"/>
          </p:cNvSpPr>
          <p:nvPr>
            <p:ph type="pic" idx="1"/>
          </p:nvPr>
        </p:nvSpPr>
        <p:spPr>
          <a:xfrm>
            <a:off x="421480" y="435768"/>
            <a:ext cx="5925312" cy="4343400"/>
          </a:xfrm>
          <a:prstGeom prst="snipRoundRect">
            <a:avLst>
              <a:gd name="adj1" fmla="val 1040"/>
              <a:gd name="adj2" fmla="val 0"/>
            </a:avLst>
          </a:prstGeom>
          <a:solidFill>
            <a:schemeClr val="bg2">
              <a:shade val="10000"/>
            </a:schemeClr>
          </a:solidFill>
        </p:spPr>
        <p:txBody>
          <a:bodyPr>
            <a:normAutofit/>
          </a:bodyPr>
          <a:lstStyle>
            <a:lvl1pPr marL="0" indent="0">
              <a:buNone/>
              <a:defRPr sz="3200"/>
            </a:lvl1pPr>
            <a:extLst/>
          </a:lstStyle>
          <a:p>
            <a:pPr lvl="0"/>
            <a:r>
              <a:rPr lang="ru-RU" noProof="0" smtClean="0"/>
              <a:t>Вставка рисунка</a:t>
            </a:r>
            <a:endParaRPr lang="en-US" noProof="0"/>
          </a:p>
        </p:txBody>
      </p:sp>
      <p:sp>
        <p:nvSpPr>
          <p:cNvPr id="7" name="Дата 4"/>
          <p:cNvSpPr>
            <a:spLocks noGrp="1"/>
          </p:cNvSpPr>
          <p:nvPr>
            <p:ph type="dt" sz="half" idx="10"/>
          </p:nvPr>
        </p:nvSpPr>
        <p:spPr/>
        <p:txBody>
          <a:bodyPr/>
          <a:lstStyle>
            <a:lvl1pPr>
              <a:defRPr/>
            </a:lvl1pPr>
            <a:extLst/>
          </a:lstStyle>
          <a:p>
            <a:pPr>
              <a:defRPr/>
            </a:pPr>
            <a:fld id="{7DC18846-2FA8-431D-98AB-3DE46B4E8BF3}" type="datetimeFigureOut">
              <a:rPr lang="ru-RU"/>
              <a:pPr>
                <a:defRPr/>
              </a:pPr>
              <a:t>13.01.2012</a:t>
            </a:fld>
            <a:endParaRPr lang="ru-RU" dirty="0"/>
          </a:p>
        </p:txBody>
      </p:sp>
      <p:sp>
        <p:nvSpPr>
          <p:cNvPr id="8" name="Нижний колонтитул 5"/>
          <p:cNvSpPr>
            <a:spLocks noGrp="1"/>
          </p:cNvSpPr>
          <p:nvPr>
            <p:ph type="ftr" sz="quarter" idx="11"/>
          </p:nvPr>
        </p:nvSpPr>
        <p:spPr/>
        <p:txBody>
          <a:bodyPr/>
          <a:lstStyle>
            <a:lvl1pPr>
              <a:defRPr/>
            </a:lvl1pPr>
            <a:extLst/>
          </a:lstStyle>
          <a:p>
            <a:pPr>
              <a:defRPr/>
            </a:pPr>
            <a:endParaRPr lang="ru-RU"/>
          </a:p>
        </p:txBody>
      </p:sp>
      <p:sp>
        <p:nvSpPr>
          <p:cNvPr id="9" name="Номер слайда 6"/>
          <p:cNvSpPr>
            <a:spLocks noGrp="1"/>
          </p:cNvSpPr>
          <p:nvPr>
            <p:ph type="sldNum" sz="quarter" idx="12"/>
          </p:nvPr>
        </p:nvSpPr>
        <p:spPr/>
        <p:txBody>
          <a:bodyPr/>
          <a:lstStyle>
            <a:lvl1pPr>
              <a:defRPr/>
            </a:lvl1pPr>
            <a:extLst/>
          </a:lstStyle>
          <a:p>
            <a:pPr>
              <a:defRPr/>
            </a:pPr>
            <a:fld id="{A33711EA-AB9A-4AE5-9061-B911C0D2AD1D}" type="slidenum">
              <a:rPr lang="ru-RU"/>
              <a:pPr>
                <a:defRPr/>
              </a:pPr>
              <a:t>‹#›</a:t>
            </a:fld>
            <a:endParaRPr lang="ru-RU"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Скругленный прямоугольник 6"/>
          <p:cNvSpPr/>
          <p:nvPr/>
        </p:nvSpPr>
        <p:spPr>
          <a:xfrm>
            <a:off x="304800" y="328613"/>
            <a:ext cx="8532813" cy="6197600"/>
          </a:xfrm>
          <a:prstGeom prst="roundRect">
            <a:avLst>
              <a:gd name="adj" fmla="val 2081"/>
            </a:avLst>
          </a:prstGeom>
          <a:gradFill flip="none" rotWithShape="1">
            <a:gsLst>
              <a:gs pos="0">
                <a:srgbClr val="FFFFFF">
                  <a:shade val="100000"/>
                </a:srgbClr>
              </a:gs>
              <a:gs pos="98000">
                <a:srgbClr val="FFFFFF">
                  <a:shade val="100000"/>
                </a:srgbClr>
              </a:gs>
              <a:gs pos="99055">
                <a:srgbClr val="FFFFFF">
                  <a:shade val="93000"/>
                </a:srgbClr>
              </a:gs>
              <a:gs pos="100000">
                <a:srgbClr val="FFFFFF">
                  <a:shade val="70000"/>
                </a:srgbClr>
              </a:gs>
            </a:gsLst>
            <a:lin ang="5400000" scaled="1"/>
            <a:tileRect/>
          </a:gradFill>
          <a:ln w="2000" cap="rnd" cmpd="sng" algn="ctr">
            <a:solidFill>
              <a:srgbClr val="302F2C">
                <a:tint val="65000"/>
                <a:satMod val="120000"/>
              </a:srgbClr>
            </a:solidFill>
            <a:prstDash val="solid"/>
          </a:ln>
          <a:effectLst>
            <a:outerShdw blurRad="76200" dist="50800" dir="5400000" algn="tl" rotWithShape="0">
              <a:srgbClr val="000000">
                <a:alpha val="25000"/>
              </a:srgbClr>
            </a:outerShdw>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9" name="Скругленный прямоугольник 8"/>
          <p:cNvSpPr/>
          <p:nvPr/>
        </p:nvSpPr>
        <p:spPr>
          <a:xfrm>
            <a:off x="418596" y="434162"/>
            <a:ext cx="8306809" cy="5486400"/>
          </a:xfrm>
          <a:prstGeom prst="roundRect">
            <a:avLst>
              <a:gd name="adj" fmla="val 2127"/>
            </a:avLst>
          </a:prstGeom>
          <a:gradFill rotWithShape="1">
            <a:gsLst>
              <a:gs pos="0">
                <a:schemeClr val="bg1">
                  <a:tint val="75000"/>
                  <a:satMod val="150000"/>
                </a:schemeClr>
              </a:gs>
              <a:gs pos="55000">
                <a:schemeClr val="bg1">
                  <a:shade val="75000"/>
                  <a:satMod val="100000"/>
                </a:schemeClr>
              </a:gs>
              <a:gs pos="100000">
                <a:schemeClr val="bg1">
                  <a:shade val="35000"/>
                  <a:satMod val="100000"/>
                </a:schemeClr>
              </a:gs>
            </a:gsLst>
            <a:path path="circle">
              <a:fillToRect l="50000" t="175000" r="50000" b="-75000"/>
            </a:path>
          </a:gradFill>
          <a:ln w="889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fontAlgn="auto">
              <a:spcBef>
                <a:spcPts val="0"/>
              </a:spcBef>
              <a:spcAft>
                <a:spcPts val="0"/>
              </a:spcAft>
              <a:defRPr/>
            </a:pPr>
            <a:endParaRPr lang="en-US"/>
          </a:p>
        </p:txBody>
      </p:sp>
      <p:sp>
        <p:nvSpPr>
          <p:cNvPr id="13" name="Заголовок 12"/>
          <p:cNvSpPr>
            <a:spLocks noGrp="1"/>
          </p:cNvSpPr>
          <p:nvPr>
            <p:ph type="title"/>
          </p:nvPr>
        </p:nvSpPr>
        <p:spPr>
          <a:xfrm>
            <a:off x="503238" y="4986338"/>
            <a:ext cx="8183562" cy="1050925"/>
          </a:xfrm>
          <a:prstGeom prst="rect">
            <a:avLst/>
          </a:prstGeom>
        </p:spPr>
        <p:txBody>
          <a:bodyPr vert="horz" anchor="b">
            <a:normAutofit/>
          </a:bodyPr>
          <a:lstStyle>
            <a:extLst/>
          </a:lstStyle>
          <a:p>
            <a:r>
              <a:rPr lang="ru-RU" smtClean="0"/>
              <a:t>Образец заголовка</a:t>
            </a:r>
            <a:endParaRPr lang="en-US"/>
          </a:p>
        </p:txBody>
      </p:sp>
      <p:sp>
        <p:nvSpPr>
          <p:cNvPr id="1031" name="Текст 3"/>
          <p:cNvSpPr>
            <a:spLocks noGrp="1"/>
          </p:cNvSpPr>
          <p:nvPr>
            <p:ph type="body" idx="1"/>
          </p:nvPr>
        </p:nvSpPr>
        <p:spPr bwMode="auto">
          <a:xfrm>
            <a:off x="503238" y="530225"/>
            <a:ext cx="8183562" cy="4187825"/>
          </a:xfrm>
          <a:prstGeom prst="rect">
            <a:avLst/>
          </a:prstGeom>
          <a:noFill/>
          <a:ln w="9525">
            <a:noFill/>
            <a:miter lim="800000"/>
            <a:headEnd/>
            <a:tailEnd/>
          </a:ln>
        </p:spPr>
        <p:txBody>
          <a:bodyPr vert="horz" wrap="square" lIns="182880" tIns="91440" rIns="91440" bIns="4572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smtClean="0"/>
          </a:p>
        </p:txBody>
      </p:sp>
      <p:sp>
        <p:nvSpPr>
          <p:cNvPr id="25" name="Дата 24"/>
          <p:cNvSpPr>
            <a:spLocks noGrp="1"/>
          </p:cNvSpPr>
          <p:nvPr>
            <p:ph type="dt" sz="half" idx="2"/>
          </p:nvPr>
        </p:nvSpPr>
        <p:spPr>
          <a:xfrm>
            <a:off x="3776663" y="6111875"/>
            <a:ext cx="2286000" cy="365125"/>
          </a:xfrm>
          <a:prstGeom prst="rect">
            <a:avLst/>
          </a:prstGeom>
        </p:spPr>
        <p:txBody>
          <a:bodyPr vert="horz" anchor="b"/>
          <a:lstStyle>
            <a:lvl1pPr algn="r" eaLnBrk="1" fontAlgn="auto" latinLnBrk="0" hangingPunct="1">
              <a:spcBef>
                <a:spcPts val="0"/>
              </a:spcBef>
              <a:spcAft>
                <a:spcPts val="0"/>
              </a:spcAft>
              <a:defRPr kumimoji="0" sz="1000" smtClean="0">
                <a:solidFill>
                  <a:schemeClr val="bg2">
                    <a:shade val="50000"/>
                  </a:schemeClr>
                </a:solidFill>
                <a:latin typeface="+mn-lt"/>
              </a:defRPr>
            </a:lvl1pPr>
            <a:extLst/>
          </a:lstStyle>
          <a:p>
            <a:pPr>
              <a:defRPr/>
            </a:pPr>
            <a:fld id="{EEF1150E-7B03-4E7B-87E0-52A0B8A40CA1}" type="datetimeFigureOut">
              <a:rPr lang="ru-RU"/>
              <a:pPr>
                <a:defRPr/>
              </a:pPr>
              <a:t>13.01.2012</a:t>
            </a:fld>
            <a:endParaRPr lang="ru-RU" dirty="0"/>
          </a:p>
        </p:txBody>
      </p:sp>
      <p:sp>
        <p:nvSpPr>
          <p:cNvPr id="18" name="Нижний колонтитул 17"/>
          <p:cNvSpPr>
            <a:spLocks noGrp="1"/>
          </p:cNvSpPr>
          <p:nvPr>
            <p:ph type="ftr" sz="quarter" idx="3"/>
          </p:nvPr>
        </p:nvSpPr>
        <p:spPr>
          <a:xfrm>
            <a:off x="6062663" y="6111875"/>
            <a:ext cx="2286000" cy="365125"/>
          </a:xfrm>
          <a:prstGeom prst="rect">
            <a:avLst/>
          </a:prstGeom>
        </p:spPr>
        <p:txBody>
          <a:bodyPr vert="horz" anchor="b"/>
          <a:lstStyle>
            <a:lvl1pPr algn="l" eaLnBrk="1" fontAlgn="auto" latinLnBrk="0" hangingPunct="1">
              <a:spcBef>
                <a:spcPts val="0"/>
              </a:spcBef>
              <a:spcAft>
                <a:spcPts val="0"/>
              </a:spcAft>
              <a:defRPr kumimoji="0" sz="1000" dirty="0">
                <a:solidFill>
                  <a:schemeClr val="bg2">
                    <a:shade val="50000"/>
                  </a:schemeClr>
                </a:solidFill>
                <a:latin typeface="+mn-lt"/>
              </a:defRPr>
            </a:lvl1pPr>
            <a:extLst/>
          </a:lstStyle>
          <a:p>
            <a:pPr>
              <a:defRPr/>
            </a:pPr>
            <a:endParaRPr lang="ru-RU"/>
          </a:p>
        </p:txBody>
      </p:sp>
      <p:sp>
        <p:nvSpPr>
          <p:cNvPr id="5" name="Номер слайда 4"/>
          <p:cNvSpPr>
            <a:spLocks noGrp="1"/>
          </p:cNvSpPr>
          <p:nvPr>
            <p:ph type="sldNum" sz="quarter" idx="4"/>
          </p:nvPr>
        </p:nvSpPr>
        <p:spPr>
          <a:xfrm>
            <a:off x="8348663" y="6111875"/>
            <a:ext cx="457200" cy="365125"/>
          </a:xfrm>
          <a:prstGeom prst="rect">
            <a:avLst/>
          </a:prstGeom>
        </p:spPr>
        <p:txBody>
          <a:bodyPr vert="horz" anchor="b"/>
          <a:lstStyle>
            <a:lvl1pPr algn="r" eaLnBrk="1" fontAlgn="auto" latinLnBrk="0" hangingPunct="1">
              <a:spcBef>
                <a:spcPts val="0"/>
              </a:spcBef>
              <a:spcAft>
                <a:spcPts val="0"/>
              </a:spcAft>
              <a:defRPr kumimoji="0" sz="1000" smtClean="0">
                <a:solidFill>
                  <a:schemeClr val="bg2">
                    <a:shade val="50000"/>
                  </a:schemeClr>
                </a:solidFill>
                <a:latin typeface="+mn-lt"/>
              </a:defRPr>
            </a:lvl1pPr>
            <a:extLst/>
          </a:lstStyle>
          <a:p>
            <a:pPr>
              <a:defRPr/>
            </a:pPr>
            <a:fld id="{51C467F6-6271-4CEC-A8E0-264134EE4128}" type="slidenum">
              <a:rPr lang="ru-RU"/>
              <a:pPr>
                <a:defRPr/>
              </a:pPr>
              <a:t>‹#›</a:t>
            </a:fld>
            <a:endParaRPr lang="ru-RU" dirty="0"/>
          </a:p>
        </p:txBody>
      </p:sp>
    </p:spTree>
  </p:cSld>
  <p:clrMap bg1="lt1" tx1="dk1" bg2="lt2" tx2="dk2" accent1="accent1" accent2="accent2" accent3="accent3" accent4="accent4" accent5="accent5" accent6="accent6" hlink="hlink" folHlink="folHlink"/>
  <p:sldLayoutIdLst>
    <p:sldLayoutId id="2147483960" r:id="rId1"/>
    <p:sldLayoutId id="2147483953" r:id="rId2"/>
    <p:sldLayoutId id="2147483961" r:id="rId3"/>
    <p:sldLayoutId id="2147483954" r:id="rId4"/>
    <p:sldLayoutId id="2147483955" r:id="rId5"/>
    <p:sldLayoutId id="2147483956" r:id="rId6"/>
    <p:sldLayoutId id="2147483962" r:id="rId7"/>
    <p:sldLayoutId id="2147483957" r:id="rId8"/>
    <p:sldLayoutId id="2147483963" r:id="rId9"/>
    <p:sldLayoutId id="2147483958" r:id="rId10"/>
    <p:sldLayoutId id="2147483959" r:id="rId11"/>
  </p:sldLayoutIdLst>
  <p:txStyles>
    <p:titleStyle>
      <a:lvl1pPr algn="l" rtl="0" fontAlgn="base">
        <a:spcBef>
          <a:spcPct val="0"/>
        </a:spcBef>
        <a:spcAft>
          <a:spcPct val="0"/>
        </a:spcAft>
        <a:defRPr sz="3600" b="1" kern="1200">
          <a:solidFill>
            <a:srgbClr val="FF8D3E"/>
          </a:solidFill>
          <a:effectLst>
            <a:outerShdw blurRad="53975" dist="22860" dir="5400000" algn="tl" rotWithShape="0">
              <a:srgbClr val="000000">
                <a:alpha val="55000"/>
              </a:srgbClr>
            </a:outerShdw>
          </a:effectLst>
          <a:latin typeface="+mj-lt"/>
          <a:ea typeface="+mj-ea"/>
          <a:cs typeface="+mj-cs"/>
        </a:defRPr>
      </a:lvl1pPr>
      <a:lvl2pPr algn="l" rtl="0" fontAlgn="base">
        <a:spcBef>
          <a:spcPct val="0"/>
        </a:spcBef>
        <a:spcAft>
          <a:spcPct val="0"/>
        </a:spcAft>
        <a:defRPr sz="3600" b="1">
          <a:solidFill>
            <a:srgbClr val="FF8D3E"/>
          </a:solidFill>
          <a:latin typeface="Arial" charset="0"/>
        </a:defRPr>
      </a:lvl2pPr>
      <a:lvl3pPr algn="l" rtl="0" fontAlgn="base">
        <a:spcBef>
          <a:spcPct val="0"/>
        </a:spcBef>
        <a:spcAft>
          <a:spcPct val="0"/>
        </a:spcAft>
        <a:defRPr sz="3600" b="1">
          <a:solidFill>
            <a:srgbClr val="FF8D3E"/>
          </a:solidFill>
          <a:latin typeface="Arial" charset="0"/>
        </a:defRPr>
      </a:lvl3pPr>
      <a:lvl4pPr algn="l" rtl="0" fontAlgn="base">
        <a:spcBef>
          <a:spcPct val="0"/>
        </a:spcBef>
        <a:spcAft>
          <a:spcPct val="0"/>
        </a:spcAft>
        <a:defRPr sz="3600" b="1">
          <a:solidFill>
            <a:srgbClr val="FF8D3E"/>
          </a:solidFill>
          <a:latin typeface="Arial" charset="0"/>
        </a:defRPr>
      </a:lvl4pPr>
      <a:lvl5pPr algn="l" rtl="0" fontAlgn="base">
        <a:spcBef>
          <a:spcPct val="0"/>
        </a:spcBef>
        <a:spcAft>
          <a:spcPct val="0"/>
        </a:spcAft>
        <a:defRPr sz="3600" b="1">
          <a:solidFill>
            <a:srgbClr val="FF8D3E"/>
          </a:solidFill>
          <a:latin typeface="Arial" charset="0"/>
        </a:defRPr>
      </a:lvl5pPr>
      <a:lvl6pPr marL="457200" algn="l" rtl="0" fontAlgn="base">
        <a:spcBef>
          <a:spcPct val="0"/>
        </a:spcBef>
        <a:spcAft>
          <a:spcPct val="0"/>
        </a:spcAft>
        <a:defRPr sz="3600" b="1">
          <a:solidFill>
            <a:srgbClr val="FF8D3E"/>
          </a:solidFill>
          <a:latin typeface="Arial" charset="0"/>
        </a:defRPr>
      </a:lvl6pPr>
      <a:lvl7pPr marL="914400" algn="l" rtl="0" fontAlgn="base">
        <a:spcBef>
          <a:spcPct val="0"/>
        </a:spcBef>
        <a:spcAft>
          <a:spcPct val="0"/>
        </a:spcAft>
        <a:defRPr sz="3600" b="1">
          <a:solidFill>
            <a:srgbClr val="FF8D3E"/>
          </a:solidFill>
          <a:latin typeface="Arial" charset="0"/>
        </a:defRPr>
      </a:lvl7pPr>
      <a:lvl8pPr marL="1371600" algn="l" rtl="0" fontAlgn="base">
        <a:spcBef>
          <a:spcPct val="0"/>
        </a:spcBef>
        <a:spcAft>
          <a:spcPct val="0"/>
        </a:spcAft>
        <a:defRPr sz="3600" b="1">
          <a:solidFill>
            <a:srgbClr val="FF8D3E"/>
          </a:solidFill>
          <a:latin typeface="Arial" charset="0"/>
        </a:defRPr>
      </a:lvl8pPr>
      <a:lvl9pPr marL="1828800" algn="l" rtl="0" fontAlgn="base">
        <a:spcBef>
          <a:spcPct val="0"/>
        </a:spcBef>
        <a:spcAft>
          <a:spcPct val="0"/>
        </a:spcAft>
        <a:defRPr sz="3600" b="1">
          <a:solidFill>
            <a:srgbClr val="FF8D3E"/>
          </a:solidFill>
          <a:latin typeface="Arial" charset="0"/>
        </a:defRPr>
      </a:lvl9pPr>
      <a:extLst/>
    </p:titleStyle>
    <p:bodyStyle>
      <a:lvl1pPr marL="265113" indent="-265113" algn="l" rtl="0" fontAlgn="base">
        <a:spcBef>
          <a:spcPts val="250"/>
        </a:spcBef>
        <a:spcAft>
          <a:spcPct val="0"/>
        </a:spcAft>
        <a:buClr>
          <a:schemeClr val="accent1"/>
        </a:buClr>
        <a:buSzPct val="80000"/>
        <a:buFont typeface="Wingdings 2" pitchFamily="18" charset="2"/>
        <a:buChar char=""/>
        <a:defRPr sz="2800" kern="1200">
          <a:solidFill>
            <a:schemeClr val="tx1"/>
          </a:solidFill>
          <a:latin typeface="+mn-lt"/>
          <a:ea typeface="+mn-ea"/>
          <a:cs typeface="+mn-cs"/>
        </a:defRPr>
      </a:lvl1pPr>
      <a:lvl2pPr marL="547688" indent="-200025" algn="l" rtl="0" fontAlgn="base">
        <a:spcBef>
          <a:spcPts val="250"/>
        </a:spcBef>
        <a:spcAft>
          <a:spcPct val="0"/>
        </a:spcAft>
        <a:buClr>
          <a:schemeClr val="accent1"/>
        </a:buClr>
        <a:buSzPct val="100000"/>
        <a:buFont typeface="Verdana" pitchFamily="34" charset="0"/>
        <a:buChar char="◦"/>
        <a:defRPr sz="2400" kern="1200">
          <a:solidFill>
            <a:schemeClr val="tx1"/>
          </a:solidFill>
          <a:latin typeface="+mn-lt"/>
          <a:ea typeface="+mn-ea"/>
          <a:cs typeface="+mn-cs"/>
        </a:defRPr>
      </a:lvl2pPr>
      <a:lvl3pPr marL="785813" indent="-182563" algn="l" rtl="0" fontAlgn="base">
        <a:spcBef>
          <a:spcPts val="250"/>
        </a:spcBef>
        <a:spcAft>
          <a:spcPct val="0"/>
        </a:spcAft>
        <a:buClr>
          <a:srgbClr val="ED3742"/>
        </a:buClr>
        <a:buSzPct val="100000"/>
        <a:buFont typeface="Wingdings 2" pitchFamily="18" charset="2"/>
        <a:buChar char=""/>
        <a:defRPr sz="2200" kern="1200">
          <a:solidFill>
            <a:schemeClr val="tx1"/>
          </a:solidFill>
          <a:latin typeface="+mn-lt"/>
          <a:ea typeface="+mn-ea"/>
          <a:cs typeface="+mn-cs"/>
        </a:defRPr>
      </a:lvl3pPr>
      <a:lvl4pPr marL="1023938" indent="-182563" algn="l" rtl="0" fontAlgn="base">
        <a:spcBef>
          <a:spcPts val="225"/>
        </a:spcBef>
        <a:spcAft>
          <a:spcPct val="0"/>
        </a:spcAft>
        <a:buClr>
          <a:srgbClr val="ED3742"/>
        </a:buClr>
        <a:buSzPct val="112000"/>
        <a:buFont typeface="Verdana" pitchFamily="34" charset="0"/>
        <a:buChar char="◦"/>
        <a:defRPr sz="1900" kern="1200">
          <a:solidFill>
            <a:schemeClr val="tx1"/>
          </a:solidFill>
          <a:latin typeface="+mn-lt"/>
          <a:ea typeface="+mn-ea"/>
          <a:cs typeface="+mn-cs"/>
        </a:defRPr>
      </a:lvl4pPr>
      <a:lvl5pPr marL="1279525" indent="-182563" algn="l" rtl="0" fontAlgn="base">
        <a:spcBef>
          <a:spcPts val="250"/>
        </a:spcBef>
        <a:spcAft>
          <a:spcPct val="0"/>
        </a:spcAft>
        <a:buClr>
          <a:srgbClr val="4A85BF"/>
        </a:buClr>
        <a:buSzPct val="100000"/>
        <a:buFont typeface="Wingdings 2" pitchFamily="18" charset="2"/>
        <a:buChar char=""/>
        <a:defRPr kern="1200">
          <a:solidFill>
            <a:schemeClr val="tx1"/>
          </a:solidFill>
          <a:latin typeface="+mn-lt"/>
          <a:ea typeface="+mn-ea"/>
          <a:cs typeface="+mn-cs"/>
        </a:defRPr>
      </a:lvl5pPr>
      <a:lvl6pPr marL="1490472" indent="-182880" algn="l" rtl="0" eaLnBrk="1" latinLnBrk="0" hangingPunct="1">
        <a:spcBef>
          <a:spcPts val="250"/>
        </a:spcBef>
        <a:buClr>
          <a:schemeClr val="accent3">
            <a:tint val="85000"/>
            <a:satMod val="275000"/>
          </a:schemeClr>
        </a:buClr>
        <a:buSzPct val="100000"/>
        <a:buFont typeface="Verdana"/>
        <a:buChar char="◦"/>
        <a:defRPr kumimoji="0" sz="1700" kern="1200" baseline="0">
          <a:solidFill>
            <a:schemeClr val="tx1"/>
          </a:solidFill>
          <a:latin typeface="+mn-lt"/>
          <a:ea typeface="+mn-ea"/>
          <a:cs typeface="+mn-cs"/>
        </a:defRPr>
      </a:lvl6pPr>
      <a:lvl7pPr marL="1700784"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7pPr>
      <a:lvl8pPr marL="1920240" indent="-182880" algn="l" rtl="0" eaLnBrk="1" latinLnBrk="0" hangingPunct="1">
        <a:spcBef>
          <a:spcPts val="257"/>
        </a:spcBef>
        <a:buClr>
          <a:schemeClr val="accent3">
            <a:tint val="85000"/>
            <a:satMod val="275000"/>
          </a:schemeClr>
        </a:buClr>
        <a:buSzPct val="100000"/>
        <a:buFont typeface="Verdana"/>
        <a:buChar char="◦"/>
        <a:defRPr kumimoji="0" sz="1500" kern="1200" baseline="0">
          <a:solidFill>
            <a:schemeClr val="tx1"/>
          </a:solidFill>
          <a:latin typeface="+mn-lt"/>
          <a:ea typeface="+mn-ea"/>
          <a:cs typeface="+mn-cs"/>
        </a:defRPr>
      </a:lvl8pPr>
      <a:lvl9pPr marL="2148840" indent="-182880" algn="l" rtl="0" eaLnBrk="1" latinLnBrk="0" hangingPunct="1">
        <a:spcBef>
          <a:spcPts val="255"/>
        </a:spcBef>
        <a:buClr>
          <a:schemeClr val="accent3">
            <a:tint val="85000"/>
            <a:satMod val="275000"/>
          </a:schemeClr>
        </a:buClr>
        <a:buSzPct val="100000"/>
        <a:buFont typeface="Wingdings 2"/>
        <a:buChar char=""/>
        <a:defRPr kumimoji="0" sz="15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9.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7.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63" y="2928938"/>
            <a:ext cx="8305800" cy="66675"/>
          </a:xfrm>
          <a:solidFill>
            <a:schemeClr val="bg2">
              <a:lumMod val="75000"/>
            </a:schemeClr>
          </a:solidFill>
          <a:ln>
            <a:solidFill>
              <a:schemeClr val="bg1"/>
            </a:solidFill>
          </a:ln>
        </p:spPr>
        <p:txBody>
          <a:bodyPr>
            <a:noAutofit/>
          </a:bodyPr>
          <a:lstStyle/>
          <a:p>
            <a:pPr algn="ctr" fontAlgn="auto">
              <a:spcAft>
                <a:spcPts val="0"/>
              </a:spcAft>
              <a:defRPr/>
            </a:pPr>
            <a:r>
              <a:rPr lang="ru-RU" sz="8000" i="1" dirty="0" smtClean="0">
                <a:solidFill>
                  <a:srgbClr val="0000FF"/>
                </a:solidFill>
                <a:latin typeface="Segoe Script" pitchFamily="34" charset="0"/>
                <a:cs typeface="Times New Roman" pitchFamily="18" charset="0"/>
              </a:rPr>
              <a:t>Бидай жармасы!</a:t>
            </a:r>
            <a:endParaRPr lang="ru-RU" sz="8000" i="1" dirty="0">
              <a:solidFill>
                <a:srgbClr val="0000FF"/>
              </a:solidFill>
              <a:latin typeface="Segoe Script" pitchFamily="34" charset="0"/>
              <a:cs typeface="Times New Roman" pitchFamily="18" charset="0"/>
            </a:endParaRPr>
          </a:p>
        </p:txBody>
      </p:sp>
      <p:pic>
        <p:nvPicPr>
          <p:cNvPr id="13314" name="Picture 8" descr="http://profinance.kz/uploads/posts/2010-06/1277453158_1260961589_zerno.jpg"/>
          <p:cNvPicPr>
            <a:picLocks noChangeAspect="1" noChangeArrowheads="1"/>
          </p:cNvPicPr>
          <p:nvPr/>
        </p:nvPicPr>
        <p:blipFill>
          <a:blip r:embed="rId2" cstate="print"/>
          <a:srcRect/>
          <a:stretch>
            <a:fillRect/>
          </a:stretch>
        </p:blipFill>
        <p:spPr bwMode="auto">
          <a:xfrm>
            <a:off x="428625" y="2857500"/>
            <a:ext cx="4357688" cy="3643313"/>
          </a:xfrm>
          <a:prstGeom prst="rect">
            <a:avLst/>
          </a:prstGeom>
          <a:noFill/>
          <a:ln w="9525">
            <a:noFill/>
            <a:miter lim="800000"/>
            <a:headEnd/>
            <a:tailEnd/>
          </a:ln>
        </p:spPr>
      </p:pic>
      <p:pic>
        <p:nvPicPr>
          <p:cNvPr id="13315" name="Picture 10" descr="http://robin.kz/i/imagebrowser/FileUpload/pics/roj_1.jpg"/>
          <p:cNvPicPr>
            <a:picLocks noChangeAspect="1" noChangeArrowheads="1"/>
          </p:cNvPicPr>
          <p:nvPr/>
        </p:nvPicPr>
        <p:blipFill>
          <a:blip r:embed="rId3" cstate="print"/>
          <a:srcRect/>
          <a:stretch>
            <a:fillRect/>
          </a:stretch>
        </p:blipFill>
        <p:spPr bwMode="auto">
          <a:xfrm>
            <a:off x="4786313" y="2857500"/>
            <a:ext cx="4071937" cy="36433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5143500"/>
            <a:ext cx="8183562" cy="1000125"/>
          </a:xfrm>
        </p:spPr>
        <p:txBody>
          <a:bodyPr>
            <a:normAutofit fontScale="90000"/>
          </a:bodyPr>
          <a:lstStyle/>
          <a:p>
            <a:pPr algn="ctr" fontAlgn="auto">
              <a:spcAft>
                <a:spcPts val="0"/>
              </a:spcAft>
              <a:defRPr/>
            </a:pPr>
            <a:r>
              <a:rPr lang="kk-KZ" dirty="0" smtClean="0">
                <a:solidFill>
                  <a:srgbClr val="0070C0"/>
                </a:solidFill>
              </a:rPr>
              <a:t>Полтавалық және Артек жармаларының нөмірлері.</a:t>
            </a:r>
            <a:endParaRPr lang="ru-RU" dirty="0">
              <a:solidFill>
                <a:srgbClr val="0070C0"/>
              </a:solidFill>
            </a:endParaRPr>
          </a:p>
        </p:txBody>
      </p:sp>
      <p:graphicFrame>
        <p:nvGraphicFramePr>
          <p:cNvPr id="4" name="Содержимое 3"/>
          <p:cNvGraphicFramePr>
            <a:graphicFrameLocks noGrp="1"/>
          </p:cNvGraphicFramePr>
          <p:nvPr>
            <p:ph idx="1"/>
          </p:nvPr>
        </p:nvGraphicFramePr>
        <p:xfrm>
          <a:off x="503238" y="530225"/>
          <a:ext cx="8183564" cy="4470417"/>
        </p:xfrm>
        <a:graphic>
          <a:graphicData uri="http://schemas.openxmlformats.org/drawingml/2006/table">
            <a:tbl>
              <a:tblPr firstRow="1" bandRow="1">
                <a:tableStyleId>{F2DE63D5-997A-4646-A377-4702673A728D}</a:tableStyleId>
              </a:tblPr>
              <a:tblGrid>
                <a:gridCol w="2045891"/>
                <a:gridCol w="2045891"/>
                <a:gridCol w="2045891"/>
                <a:gridCol w="2045891"/>
              </a:tblGrid>
              <a:tr h="638631">
                <a:tc rowSpan="2">
                  <a:txBody>
                    <a:bodyPr/>
                    <a:lstStyle/>
                    <a:p>
                      <a:pPr algn="ctr"/>
                      <a:r>
                        <a:rPr lang="kk-KZ" sz="2000" dirty="0" smtClean="0">
                          <a:latin typeface="Times New Roman" pitchFamily="18" charset="0"/>
                          <a:cs typeface="Times New Roman" pitchFamily="18" charset="0"/>
                        </a:rPr>
                        <a:t>Жарманың</a:t>
                      </a:r>
                      <a:r>
                        <a:rPr lang="kk-KZ" sz="2000" baseline="0" dirty="0" smtClean="0">
                          <a:latin typeface="Times New Roman" pitchFamily="18" charset="0"/>
                          <a:cs typeface="Times New Roman" pitchFamily="18" charset="0"/>
                        </a:rPr>
                        <a:t> түрі және нөмірі</a:t>
                      </a:r>
                      <a:endParaRPr lang="ru-RU" sz="2000" dirty="0">
                        <a:latin typeface="Times New Roman" pitchFamily="18" charset="0"/>
                        <a:cs typeface="Times New Roman" pitchFamily="18" charset="0"/>
                      </a:endParaRPr>
                    </a:p>
                  </a:txBody>
                  <a:tcPr/>
                </a:tc>
                <a:tc gridSpan="2">
                  <a:txBody>
                    <a:bodyPr/>
                    <a:lstStyle/>
                    <a:p>
                      <a:pPr algn="ctr"/>
                      <a:r>
                        <a:rPr lang="kk-KZ" sz="2000" dirty="0" smtClean="0">
                          <a:latin typeface="Times New Roman" pitchFamily="18" charset="0"/>
                          <a:cs typeface="Times New Roman" pitchFamily="18" charset="0"/>
                        </a:rPr>
                        <a:t>Қос електің тесігінің нөмірі, мм</a:t>
                      </a:r>
                      <a:endParaRPr lang="ru-RU" sz="2000" dirty="0">
                        <a:latin typeface="Times New Roman" pitchFamily="18" charset="0"/>
                        <a:cs typeface="Times New Roman" pitchFamily="18" charset="0"/>
                      </a:endParaRPr>
                    </a:p>
                  </a:txBody>
                  <a:tcPr/>
                </a:tc>
                <a:tc hMerge="1">
                  <a:txBody>
                    <a:bodyPr/>
                    <a:lstStyle/>
                    <a:p>
                      <a:pPr algn="ctr"/>
                      <a:endParaRPr lang="ru-RU" dirty="0"/>
                    </a:p>
                  </a:txBody>
                  <a:tcPr/>
                </a:tc>
                <a:tc rowSpan="2">
                  <a:txBody>
                    <a:bodyPr/>
                    <a:lstStyle/>
                    <a:p>
                      <a:pPr algn="ctr"/>
                      <a:r>
                        <a:rPr lang="kk-KZ" sz="2000" dirty="0" smtClean="0">
                          <a:latin typeface="Times New Roman" pitchFamily="18" charset="0"/>
                          <a:cs typeface="Times New Roman" pitchFamily="18" charset="0"/>
                        </a:rPr>
                        <a:t>Біркелкілігі, %</a:t>
                      </a:r>
                      <a:endParaRPr lang="ru-RU" sz="2000" dirty="0">
                        <a:latin typeface="Times New Roman" pitchFamily="18" charset="0"/>
                        <a:cs typeface="Times New Roman" pitchFamily="18" charset="0"/>
                      </a:endParaRPr>
                    </a:p>
                  </a:txBody>
                  <a:tcPr/>
                </a:tc>
              </a:tr>
              <a:tr h="638631">
                <a:tc vMerge="1">
                  <a:txBody>
                    <a:bodyPr/>
                    <a:lstStyle/>
                    <a:p>
                      <a:endParaRPr lang="ru-RU" dirty="0"/>
                    </a:p>
                  </a:txBody>
                  <a:tcPr/>
                </a:tc>
                <a:tc>
                  <a:txBody>
                    <a:bodyPr/>
                    <a:lstStyle/>
                    <a:p>
                      <a:pPr algn="ctr"/>
                      <a:r>
                        <a:rPr lang="kk-KZ" sz="2000" dirty="0" smtClean="0">
                          <a:latin typeface="Times New Roman" pitchFamily="18" charset="0"/>
                          <a:cs typeface="Times New Roman" pitchFamily="18" charset="0"/>
                        </a:rPr>
                        <a:t>өткені</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сырғымасы</a:t>
                      </a:r>
                      <a:endParaRPr lang="ru-RU" sz="2000" dirty="0">
                        <a:latin typeface="Times New Roman" pitchFamily="18" charset="0"/>
                        <a:cs typeface="Times New Roman" pitchFamily="18" charset="0"/>
                      </a:endParaRPr>
                    </a:p>
                  </a:txBody>
                  <a:tcPr/>
                </a:tc>
                <a:tc vMerge="1">
                  <a:txBody>
                    <a:bodyPr/>
                    <a:lstStyle/>
                    <a:p>
                      <a:pPr algn="ctr"/>
                      <a:endParaRPr lang="ru-RU" dirty="0"/>
                    </a:p>
                  </a:txBody>
                  <a:tcPr/>
                </a:tc>
              </a:tr>
              <a:tr h="638631">
                <a:tc>
                  <a:txBody>
                    <a:bodyPr/>
                    <a:lstStyle/>
                    <a:p>
                      <a:pPr algn="ctr"/>
                      <a:r>
                        <a:rPr lang="kk-KZ" sz="2000" dirty="0" smtClean="0">
                          <a:latin typeface="Times New Roman" pitchFamily="18" charset="0"/>
                          <a:cs typeface="Times New Roman" pitchFamily="18" charset="0"/>
                        </a:rPr>
                        <a:t>Полтава:№1</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3,5</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3,0</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80</a:t>
                      </a:r>
                      <a:endParaRPr lang="ru-RU" sz="2000" dirty="0">
                        <a:latin typeface="Times New Roman" pitchFamily="18" charset="0"/>
                        <a:cs typeface="Times New Roman" pitchFamily="18" charset="0"/>
                      </a:endParaRPr>
                    </a:p>
                  </a:txBody>
                  <a:tcPr/>
                </a:tc>
              </a:tr>
              <a:tr h="638631">
                <a:tc>
                  <a:txBody>
                    <a:bodyPr/>
                    <a:lstStyle/>
                    <a:p>
                      <a:pPr algn="ctr"/>
                      <a:r>
                        <a:rPr lang="kk-KZ" sz="2000" dirty="0" smtClean="0">
                          <a:latin typeface="Times New Roman" pitchFamily="18" charset="0"/>
                          <a:cs typeface="Times New Roman" pitchFamily="18" charset="0"/>
                        </a:rPr>
                        <a:t>№2</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3,0</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2,5</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80</a:t>
                      </a:r>
                      <a:endParaRPr lang="ru-RU" sz="2000" dirty="0">
                        <a:latin typeface="Times New Roman" pitchFamily="18" charset="0"/>
                        <a:cs typeface="Times New Roman" pitchFamily="18" charset="0"/>
                      </a:endParaRPr>
                    </a:p>
                  </a:txBody>
                  <a:tcPr/>
                </a:tc>
              </a:tr>
              <a:tr h="638631">
                <a:tc>
                  <a:txBody>
                    <a:bodyPr/>
                    <a:lstStyle/>
                    <a:p>
                      <a:pPr algn="ctr"/>
                      <a:r>
                        <a:rPr lang="kk-KZ" sz="2000" dirty="0" smtClean="0">
                          <a:latin typeface="Times New Roman" pitchFamily="18" charset="0"/>
                          <a:cs typeface="Times New Roman" pitchFamily="18" charset="0"/>
                        </a:rPr>
                        <a:t>№3</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2,5</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2,0</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80</a:t>
                      </a:r>
                      <a:endParaRPr lang="ru-RU" sz="2000" dirty="0">
                        <a:latin typeface="Times New Roman" pitchFamily="18" charset="0"/>
                        <a:cs typeface="Times New Roman" pitchFamily="18" charset="0"/>
                      </a:endParaRPr>
                    </a:p>
                  </a:txBody>
                  <a:tcPr/>
                </a:tc>
              </a:tr>
              <a:tr h="638631">
                <a:tc>
                  <a:txBody>
                    <a:bodyPr/>
                    <a:lstStyle/>
                    <a:p>
                      <a:pPr algn="ctr"/>
                      <a:r>
                        <a:rPr lang="kk-KZ" sz="2000" dirty="0" smtClean="0">
                          <a:latin typeface="Times New Roman" pitchFamily="18" charset="0"/>
                          <a:cs typeface="Times New Roman" pitchFamily="18" charset="0"/>
                        </a:rPr>
                        <a:t>№4</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2,0</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1,5</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80</a:t>
                      </a:r>
                      <a:endParaRPr lang="ru-RU" sz="2000" dirty="0">
                        <a:latin typeface="Times New Roman" pitchFamily="18" charset="0"/>
                        <a:cs typeface="Times New Roman" pitchFamily="18" charset="0"/>
                      </a:endParaRPr>
                    </a:p>
                  </a:txBody>
                  <a:tcPr/>
                </a:tc>
              </a:tr>
              <a:tr h="638631">
                <a:tc>
                  <a:txBody>
                    <a:bodyPr/>
                    <a:lstStyle/>
                    <a:p>
                      <a:pPr algn="ctr"/>
                      <a:r>
                        <a:rPr lang="kk-KZ" sz="2000" dirty="0" smtClean="0">
                          <a:latin typeface="Times New Roman" pitchFamily="18" charset="0"/>
                          <a:cs typeface="Times New Roman" pitchFamily="18" charset="0"/>
                        </a:rPr>
                        <a:t>Артек</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1,5</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№063</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80</a:t>
                      </a:r>
                      <a:endParaRPr lang="ru-RU" sz="20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4983163"/>
            <a:ext cx="8183562" cy="1052512"/>
          </a:xfrm>
        </p:spPr>
        <p:txBody>
          <a:bodyPr/>
          <a:lstStyle/>
          <a:p>
            <a:pPr fontAlgn="auto">
              <a:spcAft>
                <a:spcPts val="0"/>
              </a:spcAft>
              <a:defRPr/>
            </a:pPr>
            <a:endParaRPr lang="ru-RU">
              <a:solidFill>
                <a:schemeClr val="accent1">
                  <a:tint val="88000"/>
                  <a:satMod val="150000"/>
                </a:schemeClr>
              </a:solidFill>
            </a:endParaRPr>
          </a:p>
        </p:txBody>
      </p:sp>
      <p:pic>
        <p:nvPicPr>
          <p:cNvPr id="18434" name="Picture 5"/>
          <p:cNvPicPr>
            <a:picLocks noGrp="1" noChangeAspect="1" noChangeArrowheads="1"/>
          </p:cNvPicPr>
          <p:nvPr>
            <p:ph idx="1"/>
          </p:nvPr>
        </p:nvPicPr>
        <p:blipFill>
          <a:blip r:embed="rId2" cstate="print"/>
          <a:srcRect/>
          <a:stretch>
            <a:fillRect/>
          </a:stretch>
        </p:blipFill>
        <p:spPr>
          <a:xfrm>
            <a:off x="0" y="0"/>
            <a:ext cx="9144000" cy="6858000"/>
          </a:xfr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4983163"/>
            <a:ext cx="8183562" cy="1052512"/>
          </a:xfrm>
        </p:spPr>
        <p:txBody>
          <a:bodyPr/>
          <a:lstStyle/>
          <a:p>
            <a:pPr fontAlgn="auto">
              <a:spcAft>
                <a:spcPts val="0"/>
              </a:spcAft>
              <a:defRPr/>
            </a:pPr>
            <a:endParaRPr lang="ru-RU">
              <a:solidFill>
                <a:schemeClr val="accent1">
                  <a:tint val="88000"/>
                  <a:satMod val="150000"/>
                </a:schemeClr>
              </a:solidFill>
            </a:endParaRPr>
          </a:p>
        </p:txBody>
      </p:sp>
      <p:pic>
        <p:nvPicPr>
          <p:cNvPr id="19458" name="Picture 2"/>
          <p:cNvPicPr>
            <a:picLocks noGrp="1" noChangeAspect="1" noChangeArrowheads="1"/>
          </p:cNvPicPr>
          <p:nvPr>
            <p:ph idx="1"/>
          </p:nvPr>
        </p:nvPicPr>
        <p:blipFill>
          <a:blip r:embed="rId2" cstate="print"/>
          <a:srcRect/>
          <a:stretch>
            <a:fillRect/>
          </a:stretch>
        </p:blipFill>
        <p:spPr>
          <a:xfrm>
            <a:off x="0" y="0"/>
            <a:ext cx="9144000" cy="6858000"/>
          </a:xfrm>
        </p:spPr>
      </p:pic>
      <p:sp>
        <p:nvSpPr>
          <p:cNvPr id="5" name="Заголовок 1"/>
          <p:cNvSpPr txBox="1">
            <a:spLocks/>
          </p:cNvSpPr>
          <p:nvPr/>
        </p:nvSpPr>
        <p:spPr>
          <a:xfrm>
            <a:off x="500063" y="500063"/>
            <a:ext cx="8183562" cy="714375"/>
          </a:xfrm>
          <a:prstGeom prst="rect">
            <a:avLst/>
          </a:prstGeom>
        </p:spPr>
        <p:txBody>
          <a:bodyPr anchor="b">
            <a:normAutofit/>
          </a:bodyPr>
          <a:lstStyle/>
          <a:p>
            <a:pPr algn="ctr" fontAlgn="auto">
              <a:spcAft>
                <a:spcPts val="0"/>
              </a:spcAft>
              <a:defRPr/>
            </a:pPr>
            <a:r>
              <a:rPr lang="kk-KZ" sz="4000" b="1">
                <a:solidFill>
                  <a:srgbClr val="002060"/>
                </a:solidFill>
                <a:latin typeface="Times New Roman" pitchFamily="18" charset="0"/>
                <a:ea typeface="+mj-ea"/>
                <a:cs typeface="Times New Roman" pitchFamily="18" charset="0"/>
              </a:rPr>
              <a:t>Дәнді жарма алуға дайындау</a:t>
            </a:r>
            <a:endParaRPr lang="ru-RU" sz="4000" b="1" dirty="0">
              <a:solidFill>
                <a:srgbClr val="002060"/>
              </a:solidFill>
              <a:latin typeface="Times New Roman" pitchFamily="18" charset="0"/>
              <a:ea typeface="+mj-ea"/>
              <a:cs typeface="Times New Roman" pitchFamily="18" charset="0"/>
            </a:endParaRPr>
          </a:p>
        </p:txBody>
      </p:sp>
      <p:sp>
        <p:nvSpPr>
          <p:cNvPr id="6" name="Содержимое 2"/>
          <p:cNvSpPr txBox="1">
            <a:spLocks/>
          </p:cNvSpPr>
          <p:nvPr/>
        </p:nvSpPr>
        <p:spPr>
          <a:xfrm>
            <a:off x="428625" y="1143000"/>
            <a:ext cx="8183563" cy="4902200"/>
          </a:xfrm>
          <a:prstGeom prst="rect">
            <a:avLst/>
          </a:prstGeom>
        </p:spPr>
        <p:txBody>
          <a:bodyPr lIns="182880" tIns="91440">
            <a:normAutofit lnSpcReduction="10000"/>
          </a:bodyPr>
          <a:lstStyle/>
          <a:p>
            <a:pPr marL="265176" indent="-265176" fontAlgn="auto">
              <a:spcBef>
                <a:spcPts val="250"/>
              </a:spcBef>
              <a:spcAft>
                <a:spcPts val="0"/>
              </a:spcAft>
              <a:buClr>
                <a:schemeClr val="accent1"/>
              </a:buClr>
              <a:buSzPct val="80000"/>
              <a:buFont typeface="Wingdings" pitchFamily="2" charset="2"/>
              <a:buChar char="Ø"/>
              <a:defRPr/>
            </a:pPr>
            <a:r>
              <a:rPr lang="kk-KZ" sz="2400">
                <a:solidFill>
                  <a:srgbClr val="000066"/>
                </a:solidFill>
                <a:latin typeface="Times New Roman" pitchFamily="18" charset="0"/>
                <a:cs typeface="Times New Roman" pitchFamily="18" charset="0"/>
              </a:rPr>
              <a:t>Бидай жармасын </a:t>
            </a:r>
            <a:r>
              <a:rPr lang="en-US" sz="2400">
                <a:solidFill>
                  <a:srgbClr val="000066"/>
                </a:solidFill>
                <a:latin typeface="Times New Roman" pitchFamily="18" charset="0"/>
                <a:cs typeface="Times New Roman" pitchFamily="18" charset="0"/>
              </a:rPr>
              <a:t>II </a:t>
            </a:r>
            <a:r>
              <a:rPr lang="kk-KZ" sz="2400">
                <a:solidFill>
                  <a:srgbClr val="000066"/>
                </a:solidFill>
                <a:latin typeface="Times New Roman" pitchFamily="18" charset="0"/>
                <a:cs typeface="Times New Roman" pitchFamily="18" charset="0"/>
              </a:rPr>
              <a:t>және </a:t>
            </a:r>
            <a:r>
              <a:rPr lang="en-US" sz="2400">
                <a:solidFill>
                  <a:srgbClr val="000066"/>
                </a:solidFill>
                <a:latin typeface="Times New Roman" pitchFamily="18" charset="0"/>
                <a:cs typeface="Times New Roman" pitchFamily="18" charset="0"/>
              </a:rPr>
              <a:t>VI</a:t>
            </a:r>
            <a:r>
              <a:rPr lang="kk-KZ" sz="2400">
                <a:solidFill>
                  <a:srgbClr val="000066"/>
                </a:solidFill>
                <a:latin typeface="Times New Roman" pitchFamily="18" charset="0"/>
                <a:cs typeface="Times New Roman" pitchFamily="18" charset="0"/>
              </a:rPr>
              <a:t> типті қатты бидайдан алады. Қатты бидайдың шынылығы жоғары болғандықтан жарманың барлық бөлшектерінің құрылысы біріңғай біріңғай шынылы, сондықтан олар бірдей бөгіп, бірдей піседі. Жарманы  жұмсақ бидайдан да алуға болады, бірақ оның сапасы төмен болады. </a:t>
            </a:r>
          </a:p>
          <a:p>
            <a:pPr marL="265176" indent="-265176" fontAlgn="auto">
              <a:spcBef>
                <a:spcPts val="250"/>
              </a:spcBef>
              <a:spcAft>
                <a:spcPts val="0"/>
              </a:spcAft>
              <a:buClr>
                <a:schemeClr val="accent1"/>
              </a:buClr>
              <a:buSzPct val="80000"/>
              <a:buFont typeface="Wingdings" pitchFamily="2" charset="2"/>
              <a:buChar char="Ø"/>
              <a:defRPr/>
            </a:pPr>
            <a:r>
              <a:rPr lang="kk-KZ" sz="2400">
                <a:solidFill>
                  <a:srgbClr val="000066"/>
                </a:solidFill>
                <a:latin typeface="Times New Roman" pitchFamily="18" charset="0"/>
                <a:cs typeface="Times New Roman" pitchFamily="18" charset="0"/>
              </a:rPr>
              <a:t>Бидайды қоспалардан диірмендерге қолданатын машиналар тазалайды.</a:t>
            </a:r>
          </a:p>
          <a:p>
            <a:pPr marL="265176" indent="-265176" fontAlgn="auto">
              <a:spcBef>
                <a:spcPts val="250"/>
              </a:spcBef>
              <a:spcAft>
                <a:spcPts val="0"/>
              </a:spcAft>
              <a:buClr>
                <a:schemeClr val="accent1"/>
              </a:buClr>
              <a:buSzPct val="80000"/>
              <a:buFont typeface="Wingdings" pitchFamily="2" charset="2"/>
              <a:buChar char="Ø"/>
              <a:defRPr/>
            </a:pPr>
            <a:r>
              <a:rPr lang="kk-KZ" sz="2400">
                <a:solidFill>
                  <a:srgbClr val="000066"/>
                </a:solidFill>
                <a:latin typeface="Times New Roman" pitchFamily="18" charset="0"/>
                <a:cs typeface="Times New Roman" pitchFamily="18" charset="0"/>
              </a:rPr>
              <a:t>Бидайды қоспалардан тазалау үшін желді-елек сепараторынан екі рет өткізеді,  екінші рет тазалауда бірінші сепаратордан бөліп алған ірі және ұсақ фракцияларды жеке тазалайды. Тас және басқа ауыр қоспаларды тас бөлгіште, қысқа және ұзындарын тиерлерде тазалайды. </a:t>
            </a:r>
          </a:p>
          <a:p>
            <a:pPr marL="265176" indent="-265176" fontAlgn="auto">
              <a:spcBef>
                <a:spcPts val="250"/>
              </a:spcBef>
              <a:spcAft>
                <a:spcPts val="0"/>
              </a:spcAft>
              <a:buClr>
                <a:schemeClr val="accent1"/>
              </a:buClr>
              <a:buSzPct val="80000"/>
              <a:buFont typeface="Wingdings 2"/>
              <a:buNone/>
              <a:defRPr/>
            </a:pPr>
            <a:endParaRPr lang="ru-RU" sz="2400" dirty="0">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4983163"/>
            <a:ext cx="8183562" cy="1052512"/>
          </a:xfrm>
        </p:spPr>
        <p:txBody>
          <a:bodyPr/>
          <a:lstStyle/>
          <a:p>
            <a:pPr fontAlgn="auto">
              <a:spcAft>
                <a:spcPts val="0"/>
              </a:spcAft>
              <a:defRPr/>
            </a:pPr>
            <a:endParaRPr lang="ru-RU">
              <a:solidFill>
                <a:schemeClr val="accent1">
                  <a:tint val="88000"/>
                  <a:satMod val="150000"/>
                </a:schemeClr>
              </a:solidFill>
            </a:endParaRPr>
          </a:p>
        </p:txBody>
      </p:sp>
      <p:pic>
        <p:nvPicPr>
          <p:cNvPr id="20482" name="Picture 4"/>
          <p:cNvPicPr>
            <a:picLocks noGrp="1" noChangeAspect="1" noChangeArrowheads="1"/>
          </p:cNvPicPr>
          <p:nvPr>
            <p:ph idx="1"/>
          </p:nvPr>
        </p:nvPicPr>
        <p:blipFill>
          <a:blip r:embed="rId2" cstate="print"/>
          <a:srcRect/>
          <a:stretch>
            <a:fillRect/>
          </a:stretch>
        </p:blipFill>
        <p:spPr>
          <a:xfrm>
            <a:off x="0" y="0"/>
            <a:ext cx="9144000" cy="3143250"/>
          </a:xfrm>
        </p:spPr>
      </p:pic>
      <p:pic>
        <p:nvPicPr>
          <p:cNvPr id="20483" name="Picture 2"/>
          <p:cNvPicPr>
            <a:picLocks noChangeAspect="1" noChangeArrowheads="1"/>
          </p:cNvPicPr>
          <p:nvPr/>
        </p:nvPicPr>
        <p:blipFill>
          <a:blip r:embed="rId3" cstate="print"/>
          <a:srcRect/>
          <a:stretch>
            <a:fillRect/>
          </a:stretch>
        </p:blipFill>
        <p:spPr bwMode="auto">
          <a:xfrm>
            <a:off x="0" y="3143250"/>
            <a:ext cx="4643438" cy="3714750"/>
          </a:xfrm>
          <a:prstGeom prst="rect">
            <a:avLst/>
          </a:prstGeom>
          <a:noFill/>
          <a:ln w="9525">
            <a:noFill/>
            <a:miter lim="800000"/>
            <a:headEnd/>
            <a:tailEnd/>
          </a:ln>
        </p:spPr>
      </p:pic>
      <p:pic>
        <p:nvPicPr>
          <p:cNvPr id="20484" name="Picture 2"/>
          <p:cNvPicPr>
            <a:picLocks noChangeAspect="1" noChangeArrowheads="1"/>
          </p:cNvPicPr>
          <p:nvPr/>
        </p:nvPicPr>
        <p:blipFill>
          <a:blip r:embed="rId4" cstate="print"/>
          <a:srcRect/>
          <a:stretch>
            <a:fillRect/>
          </a:stretch>
        </p:blipFill>
        <p:spPr bwMode="auto">
          <a:xfrm>
            <a:off x="4643438" y="3143250"/>
            <a:ext cx="4500562" cy="3714750"/>
          </a:xfrm>
          <a:prstGeom prst="rect">
            <a:avLst/>
          </a:prstGeom>
          <a:noFill/>
          <a:ln w="9525">
            <a:noFill/>
            <a:miter lim="800000"/>
            <a:headEnd/>
            <a:tailEnd/>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4983163"/>
            <a:ext cx="8183562" cy="1052512"/>
          </a:xfrm>
        </p:spPr>
        <p:txBody>
          <a:bodyPr/>
          <a:lstStyle/>
          <a:p>
            <a:pPr fontAlgn="auto">
              <a:spcAft>
                <a:spcPts val="0"/>
              </a:spcAft>
              <a:defRPr/>
            </a:pPr>
            <a:endParaRPr lang="ru-RU">
              <a:solidFill>
                <a:schemeClr val="accent1">
                  <a:tint val="88000"/>
                  <a:satMod val="150000"/>
                </a:schemeClr>
              </a:solidFill>
            </a:endParaRPr>
          </a:p>
        </p:txBody>
      </p:sp>
      <p:pic>
        <p:nvPicPr>
          <p:cNvPr id="21506" name="Picture 6"/>
          <p:cNvPicPr>
            <a:picLocks noGrp="1" noChangeAspect="1" noChangeArrowheads="1"/>
          </p:cNvPicPr>
          <p:nvPr>
            <p:ph idx="1"/>
          </p:nvPr>
        </p:nvPicPr>
        <p:blipFill>
          <a:blip r:embed="rId2" cstate="print"/>
          <a:srcRect/>
          <a:stretch>
            <a:fillRect/>
          </a:stretch>
        </p:blipFill>
        <p:spPr>
          <a:xfrm>
            <a:off x="0" y="0"/>
            <a:ext cx="9144000" cy="6858000"/>
          </a:xfrm>
        </p:spPr>
      </p:pic>
      <p:sp>
        <p:nvSpPr>
          <p:cNvPr id="5" name="Заголовок 1"/>
          <p:cNvSpPr txBox="1">
            <a:spLocks/>
          </p:cNvSpPr>
          <p:nvPr/>
        </p:nvSpPr>
        <p:spPr>
          <a:xfrm>
            <a:off x="428625" y="500063"/>
            <a:ext cx="8183563" cy="820737"/>
          </a:xfrm>
          <a:prstGeom prst="rect">
            <a:avLst/>
          </a:prstGeom>
        </p:spPr>
        <p:txBody>
          <a:bodyPr anchor="b">
            <a:normAutofit/>
          </a:bodyPr>
          <a:lstStyle/>
          <a:p>
            <a:pPr algn="ctr" fontAlgn="auto">
              <a:spcAft>
                <a:spcPts val="0"/>
              </a:spcAft>
              <a:defRPr/>
            </a:pPr>
            <a:r>
              <a:rPr lang="kk-KZ" sz="4400" b="1" dirty="0">
                <a:solidFill>
                  <a:srgbClr val="FF0000"/>
                </a:solidFill>
                <a:effectLst>
                  <a:outerShdw blurRad="53975" dist="22860" dir="5400000" algn="tl" rotWithShape="0">
                    <a:srgbClr val="000000">
                      <a:alpha val="55000"/>
                    </a:srgbClr>
                  </a:outerShdw>
                </a:effectLst>
                <a:latin typeface="Segoe Script" pitchFamily="34" charset="0"/>
                <a:ea typeface="+mj-ea"/>
                <a:cs typeface="Times New Roman" pitchFamily="18" charset="0"/>
              </a:rPr>
              <a:t>Бидайды жуу</a:t>
            </a:r>
            <a:endParaRPr lang="ru-RU" sz="4400" b="1" dirty="0">
              <a:solidFill>
                <a:srgbClr val="FF0000"/>
              </a:solidFill>
              <a:effectLst>
                <a:outerShdw blurRad="53975" dist="22860" dir="5400000" algn="tl" rotWithShape="0">
                  <a:srgbClr val="000000">
                    <a:alpha val="55000"/>
                  </a:srgbClr>
                </a:outerShdw>
              </a:effectLst>
              <a:latin typeface="Segoe Script" pitchFamily="34" charset="0"/>
              <a:ea typeface="+mj-ea"/>
              <a:cs typeface="Times New Roman" pitchFamily="18" charset="0"/>
            </a:endParaRPr>
          </a:p>
        </p:txBody>
      </p:sp>
      <p:sp>
        <p:nvSpPr>
          <p:cNvPr id="6" name="Содержимое 2"/>
          <p:cNvSpPr txBox="1">
            <a:spLocks/>
          </p:cNvSpPr>
          <p:nvPr/>
        </p:nvSpPr>
        <p:spPr>
          <a:xfrm>
            <a:off x="428625" y="1285875"/>
            <a:ext cx="8183563" cy="4929188"/>
          </a:xfrm>
          <a:prstGeom prst="rect">
            <a:avLst/>
          </a:prstGeom>
        </p:spPr>
        <p:txBody>
          <a:bodyPr lIns="182880" tIns="91440">
            <a:normAutofit lnSpcReduction="10000"/>
          </a:bodyPr>
          <a:lstStyle/>
          <a:p>
            <a:pPr marL="265176" indent="-265176" fontAlgn="auto">
              <a:spcBef>
                <a:spcPts val="250"/>
              </a:spcBef>
              <a:spcAft>
                <a:spcPts val="0"/>
              </a:spcAft>
              <a:buClr>
                <a:schemeClr val="accent1"/>
              </a:buClr>
              <a:buSzPct val="80000"/>
              <a:buFont typeface="Wingdings" pitchFamily="2" charset="2"/>
              <a:buChar char="Ø"/>
              <a:defRPr/>
            </a:pPr>
            <a:r>
              <a:rPr lang="kk-KZ" sz="2400" dirty="0">
                <a:solidFill>
                  <a:srgbClr val="FFFF00"/>
                </a:solidFill>
                <a:latin typeface="Times New Roman" pitchFamily="18" charset="0"/>
                <a:cs typeface="Times New Roman" pitchFamily="18" charset="0"/>
              </a:rPr>
              <a:t>Дәнді жылы сумен ылғалдап, оны ылғалдылығын</a:t>
            </a:r>
          </a:p>
          <a:p>
            <a:pPr marL="265176" indent="-265176" fontAlgn="auto">
              <a:spcBef>
                <a:spcPts val="250"/>
              </a:spcBef>
              <a:spcAft>
                <a:spcPts val="0"/>
              </a:spcAft>
              <a:buClr>
                <a:schemeClr val="accent1"/>
              </a:buClr>
              <a:buSzPct val="80000"/>
              <a:buFont typeface="Wingdings" pitchFamily="2" charset="2"/>
              <a:buChar char="Ø"/>
              <a:defRPr/>
            </a:pPr>
            <a:r>
              <a:rPr lang="kk-KZ" sz="2400" dirty="0">
                <a:solidFill>
                  <a:srgbClr val="FFFF00"/>
                </a:solidFill>
                <a:latin typeface="Times New Roman" pitchFamily="18" charset="0"/>
                <a:cs typeface="Times New Roman" pitchFamily="18" charset="0"/>
              </a:rPr>
              <a:t> 14,5 – 15,0 % - ке жеткізіп 20, 30 минут қорапта бөктіреді. Осы себепті, ақтау кезінде, қабықтары мен ұрығы жеңіл бөлінеді. </a:t>
            </a:r>
          </a:p>
          <a:p>
            <a:pPr marL="265176" indent="-265176" fontAlgn="auto">
              <a:spcBef>
                <a:spcPts val="250"/>
              </a:spcBef>
              <a:spcAft>
                <a:spcPts val="0"/>
              </a:spcAft>
              <a:buClr>
                <a:schemeClr val="accent1"/>
              </a:buClr>
              <a:buSzPct val="80000"/>
              <a:buFont typeface="Wingdings" pitchFamily="2" charset="2"/>
              <a:buChar char="Ø"/>
              <a:defRPr/>
            </a:pPr>
            <a:r>
              <a:rPr lang="kk-KZ" sz="2400" dirty="0">
                <a:solidFill>
                  <a:srgbClr val="FFFF00"/>
                </a:solidFill>
                <a:latin typeface="Times New Roman" pitchFamily="18" charset="0"/>
                <a:cs typeface="Times New Roman" pitchFamily="18" charset="0"/>
              </a:rPr>
              <a:t>Алдын ала қауыздауда қырғылауда қырғылау машина қолданады. Оның қалақтарының айналу жылдамдығы </a:t>
            </a:r>
          </a:p>
          <a:p>
            <a:pPr marL="265176" indent="-265176" fontAlgn="auto">
              <a:spcBef>
                <a:spcPts val="250"/>
              </a:spcBef>
              <a:spcAft>
                <a:spcPts val="0"/>
              </a:spcAft>
              <a:buClr>
                <a:schemeClr val="accent1"/>
              </a:buClr>
              <a:buSzPct val="80000"/>
              <a:buFont typeface="Wingdings" pitchFamily="2" charset="2"/>
              <a:buChar char="Ø"/>
              <a:defRPr/>
            </a:pPr>
            <a:r>
              <a:rPr lang="kk-KZ" sz="2400" dirty="0">
                <a:solidFill>
                  <a:srgbClr val="FFFF00"/>
                </a:solidFill>
                <a:latin typeface="Times New Roman" pitchFamily="18" charset="0"/>
                <a:cs typeface="Times New Roman" pitchFamily="18" charset="0"/>
              </a:rPr>
              <a:t>16-14м/сек, түйетайлағы 8-10%, түрпіленген шеңбер мен қалақтарының аралығы 20,25мм. Қауыздау барасында </a:t>
            </a:r>
          </a:p>
          <a:p>
            <a:pPr marL="265176" indent="-265176" fontAlgn="auto">
              <a:spcBef>
                <a:spcPts val="250"/>
              </a:spcBef>
              <a:spcAft>
                <a:spcPts val="0"/>
              </a:spcAft>
              <a:buClr>
                <a:schemeClr val="accent1"/>
              </a:buClr>
              <a:buSzPct val="80000"/>
              <a:buFont typeface="Wingdings" pitchFamily="2" charset="2"/>
              <a:buChar char="Ø"/>
              <a:defRPr/>
            </a:pPr>
            <a:r>
              <a:rPr lang="kk-KZ" sz="2400" dirty="0">
                <a:solidFill>
                  <a:srgbClr val="FFFF00"/>
                </a:solidFill>
                <a:latin typeface="Times New Roman" pitchFamily="18" charset="0"/>
                <a:cs typeface="Times New Roman" pitchFamily="18" charset="0"/>
              </a:rPr>
              <a:t>4-5%, қабықтары мен ұрықтары бөлінеді. Ұсақталған дән мөлшері 15%-тен аспауы керек. Қырғылау машинаның орнына А</a:t>
            </a:r>
            <a:r>
              <a:rPr lang="en-US" sz="2400" dirty="0">
                <a:solidFill>
                  <a:srgbClr val="FFFF00"/>
                </a:solidFill>
                <a:latin typeface="Times New Roman" pitchFamily="18" charset="0"/>
                <a:cs typeface="Times New Roman" pitchFamily="18" charset="0"/>
              </a:rPr>
              <a:t>I</a:t>
            </a:r>
            <a:r>
              <a:rPr lang="kk-KZ" sz="2400" dirty="0">
                <a:solidFill>
                  <a:srgbClr val="FFFF00"/>
                </a:solidFill>
                <a:latin typeface="Times New Roman" pitchFamily="18" charset="0"/>
                <a:cs typeface="Times New Roman" pitchFamily="18" charset="0"/>
              </a:rPr>
              <a:t>-ЗШН-3-ті қолдануға болады. Онда, оның сапасы жоғарылау болады. Қауыздаудан кейін желсорғышты қолданады.</a:t>
            </a:r>
            <a:endParaRPr lang="ru-RU" sz="2400" dirty="0">
              <a:solidFill>
                <a:srgbClr val="FFFF00"/>
              </a:solidFill>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C:\Users\User\Desktop\Новая папка\s1_232_88.jpg"/>
          <p:cNvPicPr>
            <a:picLocks noChangeAspect="1" noChangeArrowheads="1"/>
          </p:cNvPicPr>
          <p:nvPr/>
        </p:nvPicPr>
        <p:blipFill>
          <a:blip r:embed="rId2" cstate="print"/>
          <a:srcRect/>
          <a:stretch>
            <a:fillRect/>
          </a:stretch>
        </p:blipFill>
        <p:spPr bwMode="auto">
          <a:xfrm>
            <a:off x="500034" y="428604"/>
            <a:ext cx="8240884" cy="6072230"/>
          </a:xfrm>
          <a:prstGeom prst="rect">
            <a:avLst/>
          </a:prstGeom>
          <a:ln>
            <a:noFill/>
          </a:ln>
          <a:effectLst>
            <a:softEdge rad="112500"/>
          </a:effec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4983163"/>
            <a:ext cx="8183562" cy="1052512"/>
          </a:xfrm>
        </p:spPr>
        <p:txBody>
          <a:bodyPr/>
          <a:lstStyle/>
          <a:p>
            <a:pPr fontAlgn="auto">
              <a:spcAft>
                <a:spcPts val="0"/>
              </a:spcAft>
              <a:defRPr/>
            </a:pPr>
            <a:endParaRPr lang="ru-RU">
              <a:solidFill>
                <a:schemeClr val="accent1">
                  <a:tint val="88000"/>
                  <a:satMod val="150000"/>
                </a:schemeClr>
              </a:solidFill>
            </a:endParaRPr>
          </a:p>
        </p:txBody>
      </p:sp>
      <p:pic>
        <p:nvPicPr>
          <p:cNvPr id="22530" name="Picture 6"/>
          <p:cNvPicPr>
            <a:picLocks noGrp="1" noChangeAspect="1" noChangeArrowheads="1"/>
          </p:cNvPicPr>
          <p:nvPr>
            <p:ph idx="1"/>
          </p:nvPr>
        </p:nvPicPr>
        <p:blipFill>
          <a:blip r:embed="rId2" cstate="print"/>
          <a:srcRect/>
          <a:stretch>
            <a:fillRect/>
          </a:stretch>
        </p:blipFill>
        <p:spPr>
          <a:xfrm>
            <a:off x="0" y="3429000"/>
            <a:ext cx="4572000" cy="3429000"/>
          </a:xfrm>
        </p:spPr>
      </p:pic>
      <p:pic>
        <p:nvPicPr>
          <p:cNvPr id="22531" name="Picture 2"/>
          <p:cNvPicPr>
            <a:picLocks noChangeAspect="1" noChangeArrowheads="1"/>
          </p:cNvPicPr>
          <p:nvPr/>
        </p:nvPicPr>
        <p:blipFill>
          <a:blip r:embed="rId3" cstate="print"/>
          <a:srcRect/>
          <a:stretch>
            <a:fillRect/>
          </a:stretch>
        </p:blipFill>
        <p:spPr bwMode="auto">
          <a:xfrm>
            <a:off x="4572000" y="0"/>
            <a:ext cx="4572000" cy="3414713"/>
          </a:xfrm>
          <a:prstGeom prst="rect">
            <a:avLst/>
          </a:prstGeom>
          <a:noFill/>
          <a:ln w="9525">
            <a:noFill/>
            <a:miter lim="800000"/>
            <a:headEnd/>
            <a:tailEnd/>
          </a:ln>
        </p:spPr>
      </p:pic>
      <p:pic>
        <p:nvPicPr>
          <p:cNvPr id="22532" name="Picture 5"/>
          <p:cNvPicPr>
            <a:picLocks noChangeAspect="1" noChangeArrowheads="1"/>
          </p:cNvPicPr>
          <p:nvPr/>
        </p:nvPicPr>
        <p:blipFill>
          <a:blip r:embed="rId4" cstate="print"/>
          <a:srcRect/>
          <a:stretch>
            <a:fillRect/>
          </a:stretch>
        </p:blipFill>
        <p:spPr bwMode="auto">
          <a:xfrm>
            <a:off x="4572000" y="3429000"/>
            <a:ext cx="4572000" cy="3429000"/>
          </a:xfrm>
          <a:prstGeom prst="rect">
            <a:avLst/>
          </a:prstGeom>
          <a:noFill/>
          <a:ln w="9525">
            <a:noFill/>
            <a:miter lim="800000"/>
            <a:headEnd/>
            <a:tailEnd/>
          </a:ln>
        </p:spPr>
      </p:pic>
      <p:pic>
        <p:nvPicPr>
          <p:cNvPr id="22533" name="Picture 4"/>
          <p:cNvPicPr>
            <a:picLocks noChangeAspect="1" noChangeArrowheads="1"/>
          </p:cNvPicPr>
          <p:nvPr/>
        </p:nvPicPr>
        <p:blipFill>
          <a:blip r:embed="rId5" cstate="print"/>
          <a:srcRect/>
          <a:stretch>
            <a:fillRect/>
          </a:stretch>
        </p:blipFill>
        <p:spPr bwMode="auto">
          <a:xfrm>
            <a:off x="0" y="0"/>
            <a:ext cx="4572000" cy="3429000"/>
          </a:xfrm>
          <a:prstGeom prst="rect">
            <a:avLst/>
          </a:prstGeom>
          <a:noFill/>
          <a:ln w="9525">
            <a:noFill/>
            <a:miter lim="800000"/>
            <a:headEnd/>
            <a:tailEnd/>
          </a:ln>
        </p:spPr>
      </p:pic>
      <p:sp>
        <p:nvSpPr>
          <p:cNvPr id="8" name="Заголовок 1"/>
          <p:cNvSpPr txBox="1">
            <a:spLocks/>
          </p:cNvSpPr>
          <p:nvPr/>
        </p:nvSpPr>
        <p:spPr>
          <a:xfrm>
            <a:off x="571500" y="500063"/>
            <a:ext cx="8183563" cy="765175"/>
          </a:xfrm>
          <a:prstGeom prst="rect">
            <a:avLst/>
          </a:prstGeom>
        </p:spPr>
        <p:txBody>
          <a:bodyPr anchor="b">
            <a:normAutofit/>
          </a:bodyPr>
          <a:lstStyle/>
          <a:p>
            <a:pPr algn="ctr" fontAlgn="auto">
              <a:spcAft>
                <a:spcPts val="0"/>
              </a:spcAft>
              <a:defRPr/>
            </a:pPr>
            <a:r>
              <a:rPr lang="kk-KZ" sz="4400" b="1" i="1">
                <a:solidFill>
                  <a:srgbClr val="000066"/>
                </a:solidFill>
                <a:effectLst>
                  <a:outerShdw blurRad="53975" dist="22860" dir="5400000" algn="tl" rotWithShape="0">
                    <a:srgbClr val="000000">
                      <a:alpha val="55000"/>
                    </a:srgbClr>
                  </a:outerShdw>
                </a:effectLst>
                <a:latin typeface="Times New Roman" pitchFamily="18" charset="0"/>
                <a:ea typeface="+mj-ea"/>
                <a:cs typeface="Times New Roman" pitchFamily="18" charset="0"/>
              </a:rPr>
              <a:t>Бидай жармасын алу!</a:t>
            </a:r>
            <a:endParaRPr lang="ru-RU" sz="4400" b="1" i="1" dirty="0">
              <a:solidFill>
                <a:srgbClr val="000066"/>
              </a:solidFill>
              <a:effectLst>
                <a:outerShdw blurRad="53975" dist="22860" dir="5400000" algn="tl" rotWithShape="0">
                  <a:srgbClr val="000000">
                    <a:alpha val="55000"/>
                  </a:srgbClr>
                </a:outerShdw>
              </a:effectLst>
              <a:latin typeface="Times New Roman" pitchFamily="18" charset="0"/>
              <a:ea typeface="+mj-ea"/>
              <a:cs typeface="Times New Roman" pitchFamily="18" charset="0"/>
            </a:endParaRPr>
          </a:p>
        </p:txBody>
      </p:sp>
      <p:sp>
        <p:nvSpPr>
          <p:cNvPr id="22535" name="Содержимое 2"/>
          <p:cNvSpPr txBox="1">
            <a:spLocks/>
          </p:cNvSpPr>
          <p:nvPr/>
        </p:nvSpPr>
        <p:spPr bwMode="auto">
          <a:xfrm>
            <a:off x="500063" y="1214438"/>
            <a:ext cx="8183562" cy="5214937"/>
          </a:xfrm>
          <a:prstGeom prst="rect">
            <a:avLst/>
          </a:prstGeom>
          <a:noFill/>
          <a:ln w="9525">
            <a:noFill/>
            <a:miter lim="800000"/>
            <a:headEnd/>
            <a:tailEnd/>
          </a:ln>
        </p:spPr>
        <p:txBody>
          <a:bodyPr lIns="182880" tIns="91440"/>
          <a:lstStyle/>
          <a:p>
            <a:pPr marL="265113" indent="-265113">
              <a:spcBef>
                <a:spcPts val="250"/>
              </a:spcBef>
              <a:buClr>
                <a:schemeClr val="accent1"/>
              </a:buClr>
              <a:buSzPct val="80000"/>
              <a:buFont typeface="Wingdings" pitchFamily="2" charset="2"/>
              <a:buChar char="Ø"/>
            </a:pPr>
            <a:r>
              <a:rPr lang="kk-KZ" sz="2400">
                <a:solidFill>
                  <a:srgbClr val="0000FF"/>
                </a:solidFill>
                <a:latin typeface="Times New Roman" pitchFamily="18" charset="0"/>
                <a:cs typeface="Times New Roman" pitchFamily="18" charset="0"/>
              </a:rPr>
              <a:t>Бидай жармасын А</a:t>
            </a:r>
            <a:r>
              <a:rPr lang="en-US" sz="2400">
                <a:solidFill>
                  <a:srgbClr val="0000FF"/>
                </a:solidFill>
                <a:latin typeface="Times New Roman" pitchFamily="18" charset="0"/>
                <a:cs typeface="Times New Roman" pitchFamily="18" charset="0"/>
              </a:rPr>
              <a:t>I</a:t>
            </a:r>
            <a:r>
              <a:rPr lang="kk-KZ" sz="2400">
                <a:solidFill>
                  <a:srgbClr val="0000FF"/>
                </a:solidFill>
                <a:latin typeface="Times New Roman" pitchFamily="18" charset="0"/>
                <a:cs typeface="Times New Roman" pitchFamily="18" charset="0"/>
              </a:rPr>
              <a:t>-ЗШН-3 машинасында үш рет қырғылау арқылы алады. Қырғылап өнімдерді елеуіште сорттап, бірнеше бөлшек алады. Саңылау 3,3 – 4,0 мм електен алынған сырғымаларды білікті станокта ұсақталады. Ұсақталған заттарды желсорғыштан өткізіп А</a:t>
            </a:r>
            <a:r>
              <a:rPr lang="en-US" sz="2400">
                <a:solidFill>
                  <a:srgbClr val="0000FF"/>
                </a:solidFill>
                <a:latin typeface="Times New Roman" pitchFamily="18" charset="0"/>
                <a:cs typeface="Times New Roman" pitchFamily="18" charset="0"/>
              </a:rPr>
              <a:t>I</a:t>
            </a:r>
            <a:r>
              <a:rPr lang="kk-KZ" sz="2400">
                <a:solidFill>
                  <a:srgbClr val="0000FF"/>
                </a:solidFill>
                <a:latin typeface="Times New Roman" pitchFamily="18" charset="0"/>
                <a:cs typeface="Times New Roman" pitchFamily="18" charset="0"/>
              </a:rPr>
              <a:t>-ЗШН машинасында өңдеп елеуіште сорттайды.</a:t>
            </a:r>
          </a:p>
          <a:p>
            <a:pPr marL="265113" indent="-265113">
              <a:spcBef>
                <a:spcPts val="250"/>
              </a:spcBef>
              <a:buClr>
                <a:schemeClr val="accent1"/>
              </a:buClr>
              <a:buSzPct val="80000"/>
              <a:buFont typeface="Wingdings" pitchFamily="2" charset="2"/>
              <a:buChar char="Ø"/>
            </a:pPr>
            <a:r>
              <a:rPr lang="kk-KZ" sz="2400">
                <a:solidFill>
                  <a:srgbClr val="0000FF"/>
                </a:solidFill>
                <a:latin typeface="Times New Roman" pitchFamily="18" charset="0"/>
                <a:cs typeface="Times New Roman" pitchFamily="18" charset="0"/>
              </a:rPr>
              <a:t>Елеуіштерде ұнтақтарды бөліп алады, ал қалғандарын ірі және майда фракцияларға бөледі. Бұл фракциялары жеке жылтыратады. </a:t>
            </a:r>
          </a:p>
          <a:p>
            <a:pPr marL="265113" indent="-265113">
              <a:spcBef>
                <a:spcPts val="250"/>
              </a:spcBef>
              <a:buClr>
                <a:schemeClr val="accent1"/>
              </a:buClr>
              <a:buSzPct val="80000"/>
              <a:buFont typeface="Wingdings" pitchFamily="2" charset="2"/>
              <a:buChar char="Ø"/>
            </a:pPr>
            <a:r>
              <a:rPr lang="kk-KZ" sz="2400">
                <a:solidFill>
                  <a:srgbClr val="0000FF"/>
                </a:solidFill>
                <a:latin typeface="Times New Roman" pitchFamily="18" charset="0"/>
                <a:cs typeface="Times New Roman" pitchFamily="18" charset="0"/>
              </a:rPr>
              <a:t>Әр жүйедегі А</a:t>
            </a:r>
            <a:r>
              <a:rPr lang="en-US" sz="2400">
                <a:solidFill>
                  <a:srgbClr val="0000FF"/>
                </a:solidFill>
                <a:latin typeface="Times New Roman" pitchFamily="18" charset="0"/>
                <a:cs typeface="Times New Roman" pitchFamily="18" charset="0"/>
              </a:rPr>
              <a:t>I</a:t>
            </a:r>
            <a:r>
              <a:rPr lang="kk-KZ" sz="2400">
                <a:solidFill>
                  <a:srgbClr val="0000FF"/>
                </a:solidFill>
                <a:latin typeface="Times New Roman" pitchFamily="18" charset="0"/>
                <a:cs typeface="Times New Roman" pitchFamily="18" charset="0"/>
              </a:rPr>
              <a:t>-ЗШН-3  машинасында ақтау ұзақтығы 12-25 сек, ал жылтырату 15,30 сек. Дискілердің  айналу жылдамдығы ақтауда 16,18 м/сек, жылтыратуда 20-22м/сек.</a:t>
            </a:r>
          </a:p>
          <a:p>
            <a:pPr marL="265113" indent="-265113">
              <a:spcBef>
                <a:spcPts val="250"/>
              </a:spcBef>
              <a:buClr>
                <a:schemeClr val="accent1"/>
              </a:buClr>
              <a:buSzPct val="80000"/>
              <a:buFont typeface="Wingdings 2" pitchFamily="18" charset="2"/>
              <a:buNone/>
            </a:pPr>
            <a:endParaRPr lang="ru-RU" sz="2400">
              <a:solidFill>
                <a:srgbClr val="000066"/>
              </a:solidFill>
              <a:latin typeface="Times New Roman" pitchFamily="18" charset="0"/>
              <a:cs typeface="Times New Roman" pitchFamily="18" charset="0"/>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4983163"/>
            <a:ext cx="8183562" cy="1052512"/>
          </a:xfrm>
        </p:spPr>
        <p:txBody>
          <a:bodyPr/>
          <a:lstStyle/>
          <a:p>
            <a:pPr fontAlgn="auto">
              <a:spcAft>
                <a:spcPts val="0"/>
              </a:spcAft>
              <a:defRPr/>
            </a:pPr>
            <a:endParaRPr lang="ru-RU">
              <a:solidFill>
                <a:schemeClr val="accent1">
                  <a:tint val="88000"/>
                  <a:satMod val="150000"/>
                </a:schemeClr>
              </a:solidFill>
            </a:endParaRPr>
          </a:p>
        </p:txBody>
      </p:sp>
      <p:pic>
        <p:nvPicPr>
          <p:cNvPr id="23554" name="Picture 2"/>
          <p:cNvPicPr>
            <a:picLocks noGrp="1" noChangeAspect="1" noChangeArrowheads="1"/>
          </p:cNvPicPr>
          <p:nvPr>
            <p:ph idx="1"/>
          </p:nvPr>
        </p:nvPicPr>
        <p:blipFill>
          <a:blip r:embed="rId2" cstate="print"/>
          <a:srcRect/>
          <a:stretch>
            <a:fillRect/>
          </a:stretch>
        </p:blipFill>
        <p:spPr>
          <a:xfrm>
            <a:off x="0" y="0"/>
            <a:ext cx="9144000" cy="6858000"/>
          </a:xfrm>
        </p:spPr>
      </p:pic>
      <p:sp>
        <p:nvSpPr>
          <p:cNvPr id="23555" name="Содержимое 2"/>
          <p:cNvSpPr txBox="1">
            <a:spLocks/>
          </p:cNvSpPr>
          <p:nvPr/>
        </p:nvSpPr>
        <p:spPr bwMode="auto">
          <a:xfrm>
            <a:off x="503238" y="530225"/>
            <a:ext cx="8183562" cy="5113338"/>
          </a:xfrm>
          <a:prstGeom prst="rect">
            <a:avLst/>
          </a:prstGeom>
          <a:noFill/>
          <a:ln w="9525">
            <a:noFill/>
            <a:miter lim="800000"/>
            <a:headEnd/>
            <a:tailEnd/>
          </a:ln>
        </p:spPr>
        <p:txBody>
          <a:bodyPr lIns="182880" tIns="91440"/>
          <a:lstStyle/>
          <a:p>
            <a:pPr marL="265113" indent="-265113">
              <a:spcBef>
                <a:spcPts val="250"/>
              </a:spcBef>
              <a:buClr>
                <a:schemeClr val="accent1"/>
              </a:buClr>
              <a:buSzPct val="80000"/>
              <a:buFont typeface="Wingdings" pitchFamily="2" charset="2"/>
              <a:buChar char="v"/>
            </a:pPr>
            <a:r>
              <a:rPr lang="kk-KZ" sz="2600">
                <a:solidFill>
                  <a:schemeClr val="bg1"/>
                </a:solidFill>
                <a:latin typeface="Times New Roman" pitchFamily="18" charset="0"/>
                <a:cs typeface="Times New Roman" pitchFamily="18" charset="0"/>
              </a:rPr>
              <a:t>Екінші жылтырату жүйесінен кейін, жарманы қалған қабықтар мен ұнтақтардан тазалау үшін, желсорғыштан өткізеді. Өлшемдері біркелкі емес жармаларды үшінші жылтырату жүйесінде өңдеуден өткізіп, жармаларды нөмірлерге  бөлу үшін , тексеруге түседі. Барлық елегіш машиналардан және А</a:t>
            </a:r>
            <a:r>
              <a:rPr lang="en-US" sz="2600">
                <a:solidFill>
                  <a:schemeClr val="bg1"/>
                </a:solidFill>
                <a:latin typeface="Times New Roman" pitchFamily="18" charset="0"/>
                <a:cs typeface="Times New Roman" pitchFamily="18" charset="0"/>
              </a:rPr>
              <a:t>I</a:t>
            </a:r>
            <a:r>
              <a:rPr lang="kk-KZ" sz="2600">
                <a:solidFill>
                  <a:schemeClr val="bg1"/>
                </a:solidFill>
                <a:latin typeface="Times New Roman" pitchFamily="18" charset="0"/>
                <a:cs typeface="Times New Roman" pitchFamily="18" charset="0"/>
              </a:rPr>
              <a:t>-ЗШН циколндарынан алынған ұнтақтарды тексеруге жібереді. Дәннің бөлшектерінің мөлшері ұнтақтың құрамында 5%-тен аспауы керек. Базистік көрсеткіші бидайдан алынатын дайын заттардың өнімдердің шығым мөлшері келесі кестеде көрсетілген.</a:t>
            </a:r>
            <a:endParaRPr lang="ru-RU" sz="2600">
              <a:solidFill>
                <a:schemeClr val="bg1"/>
              </a:solidFill>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C:\Users\User\Desktop\Новая папка\ff84fb9c2e457ee1ef83211118d64036_oriьginal.jpg"/>
          <p:cNvPicPr>
            <a:picLocks noChangeAspect="1" noChangeArrowheads="1"/>
          </p:cNvPicPr>
          <p:nvPr/>
        </p:nvPicPr>
        <p:blipFill>
          <a:blip r:embed="rId2" cstate="print"/>
          <a:srcRect/>
          <a:stretch>
            <a:fillRect/>
          </a:stretch>
        </p:blipFill>
        <p:spPr bwMode="auto">
          <a:xfrm>
            <a:off x="500034" y="571480"/>
            <a:ext cx="8215370" cy="5786477"/>
          </a:xfrm>
          <a:prstGeom prst="rect">
            <a:avLst/>
          </a:prstGeom>
          <a:ln>
            <a:noFill/>
          </a:ln>
          <a:effectLst>
            <a:softEdge rad="112500"/>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8313" y="5084763"/>
            <a:ext cx="8183562" cy="1050925"/>
          </a:xfrm>
        </p:spPr>
        <p:txBody>
          <a:bodyPr>
            <a:normAutofit fontScale="90000"/>
          </a:bodyPr>
          <a:lstStyle/>
          <a:p>
            <a:pPr algn="ctr" fontAlgn="auto">
              <a:spcAft>
                <a:spcPts val="0"/>
              </a:spcAft>
              <a:defRPr/>
            </a:pPr>
            <a:r>
              <a:rPr lang="kk-KZ" dirty="0" smtClean="0">
                <a:solidFill>
                  <a:srgbClr val="000066"/>
                </a:solidFill>
                <a:latin typeface="Times New Roman" pitchFamily="18" charset="0"/>
                <a:cs typeface="Times New Roman" pitchFamily="18" charset="0"/>
              </a:rPr>
              <a:t>Бидайдан алынған дайын өнімдердің шығымы, % есебімен</a:t>
            </a:r>
            <a:endParaRPr lang="ru-RU" dirty="0">
              <a:solidFill>
                <a:srgbClr val="000066"/>
              </a:solidFill>
              <a:latin typeface="Times New Roman" pitchFamily="18" charset="0"/>
              <a:cs typeface="Times New Roman" pitchFamily="18" charset="0"/>
            </a:endParaRPr>
          </a:p>
        </p:txBody>
      </p:sp>
      <p:graphicFrame>
        <p:nvGraphicFramePr>
          <p:cNvPr id="5" name="Содержимое 4"/>
          <p:cNvGraphicFramePr>
            <a:graphicFrameLocks noGrp="1"/>
          </p:cNvGraphicFramePr>
          <p:nvPr>
            <p:ph idx="1"/>
          </p:nvPr>
        </p:nvGraphicFramePr>
        <p:xfrm>
          <a:off x="503238" y="530225"/>
          <a:ext cx="8183564" cy="4616820"/>
        </p:xfrm>
        <a:graphic>
          <a:graphicData uri="http://schemas.openxmlformats.org/drawingml/2006/table">
            <a:tbl>
              <a:tblPr firstRow="1" bandRow="1">
                <a:tableStyleId>{F2DE63D5-997A-4646-A377-4702673A728D}</a:tableStyleId>
              </a:tblPr>
              <a:tblGrid>
                <a:gridCol w="2282812"/>
                <a:gridCol w="1808970"/>
                <a:gridCol w="2045891"/>
                <a:gridCol w="2045891"/>
              </a:tblGrid>
              <a:tr h="628425">
                <a:tc>
                  <a:txBody>
                    <a:bodyPr/>
                    <a:lstStyle/>
                    <a:p>
                      <a:pPr algn="ctr"/>
                      <a:r>
                        <a:rPr lang="kk-KZ" sz="2000" dirty="0" smtClean="0">
                          <a:latin typeface="Times New Roman" pitchFamily="18" charset="0"/>
                          <a:cs typeface="Times New Roman" pitchFamily="18" charset="0"/>
                        </a:rPr>
                        <a:t>Өнімдер</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Шығымы ,%</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Өнімдер </a:t>
                      </a:r>
                      <a:endParaRPr lang="ru-RU" sz="2000" dirty="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kk-KZ" sz="2000" dirty="0" smtClean="0">
                          <a:latin typeface="Times New Roman" pitchFamily="18" charset="0"/>
                          <a:cs typeface="Times New Roman" pitchFamily="18" charset="0"/>
                        </a:rPr>
                        <a:t>Шығымы ,%</a:t>
                      </a:r>
                      <a:endParaRPr lang="ru-RU" sz="2000" dirty="0" smtClean="0">
                        <a:latin typeface="Times New Roman" pitchFamily="18" charset="0"/>
                        <a:cs typeface="Times New Roman" pitchFamily="18" charset="0"/>
                      </a:endParaRPr>
                    </a:p>
                    <a:p>
                      <a:pPr algn="ctr"/>
                      <a:endParaRPr lang="ru-RU" sz="2000" dirty="0">
                        <a:latin typeface="Times New Roman" pitchFamily="18" charset="0"/>
                        <a:cs typeface="Times New Roman" pitchFamily="18" charset="0"/>
                      </a:endParaRPr>
                    </a:p>
                  </a:txBody>
                  <a:tcPr/>
                </a:tc>
              </a:tr>
              <a:tr h="628425">
                <a:tc>
                  <a:txBody>
                    <a:bodyPr/>
                    <a:lstStyle/>
                    <a:p>
                      <a:pPr algn="ctr"/>
                      <a:r>
                        <a:rPr lang="kk-KZ" sz="2000" dirty="0" smtClean="0">
                          <a:latin typeface="Times New Roman" pitchFamily="18" charset="0"/>
                          <a:cs typeface="Times New Roman" pitchFamily="18" charset="0"/>
                        </a:rPr>
                        <a:t>Полтава жармасы</a:t>
                      </a:r>
                      <a:endParaRPr lang="ru-RU" sz="2000" dirty="0">
                        <a:latin typeface="Times New Roman" pitchFamily="18" charset="0"/>
                        <a:cs typeface="Times New Roman" pitchFamily="18" charset="0"/>
                      </a:endParaRPr>
                    </a:p>
                  </a:txBody>
                  <a:tcPr/>
                </a:tc>
                <a:tc>
                  <a:txBody>
                    <a:bodyPr/>
                    <a:lstStyle/>
                    <a:p>
                      <a:pPr algn="ctr"/>
                      <a:endParaRPr lang="ru-RU" sz="2000" dirty="0">
                        <a:latin typeface="Times New Roman" pitchFamily="18" charset="0"/>
                        <a:cs typeface="Times New Roman" pitchFamily="18" charset="0"/>
                      </a:endParaRPr>
                    </a:p>
                  </a:txBody>
                  <a:tcPr/>
                </a:tc>
                <a:tc>
                  <a:txBody>
                    <a:bodyPr/>
                    <a:lstStyle/>
                    <a:p>
                      <a:pPr algn="ctr"/>
                      <a:endParaRPr lang="ru-RU" sz="2000">
                        <a:latin typeface="Times New Roman" pitchFamily="18" charset="0"/>
                        <a:cs typeface="Times New Roman" pitchFamily="18" charset="0"/>
                      </a:endParaRPr>
                    </a:p>
                  </a:txBody>
                  <a:tcPr/>
                </a:tc>
                <a:tc>
                  <a:txBody>
                    <a:bodyPr/>
                    <a:lstStyle/>
                    <a:p>
                      <a:pPr algn="ctr"/>
                      <a:endParaRPr lang="ru-RU" sz="2000">
                        <a:latin typeface="Times New Roman" pitchFamily="18" charset="0"/>
                        <a:cs typeface="Times New Roman" pitchFamily="18" charset="0"/>
                      </a:endParaRPr>
                    </a:p>
                  </a:txBody>
                  <a:tcPr/>
                </a:tc>
              </a:tr>
              <a:tr h="628425">
                <a:tc>
                  <a:txBody>
                    <a:bodyPr/>
                    <a:lstStyle/>
                    <a:p>
                      <a:pPr algn="ctr"/>
                      <a:r>
                        <a:rPr lang="kk-KZ" sz="2000" dirty="0" smtClean="0">
                          <a:latin typeface="Times New Roman" pitchFamily="18" charset="0"/>
                          <a:cs typeface="Times New Roman" pitchFamily="18" charset="0"/>
                        </a:rPr>
                        <a:t>№1,2</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8,0</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Жемдік</a:t>
                      </a:r>
                      <a:r>
                        <a:rPr lang="kk-KZ" sz="2000" baseline="0" dirty="0" smtClean="0">
                          <a:latin typeface="Times New Roman" pitchFamily="18" charset="0"/>
                          <a:cs typeface="Times New Roman" pitchFamily="18" charset="0"/>
                        </a:rPr>
                        <a:t> ұнтақ</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30,0</a:t>
                      </a:r>
                      <a:endParaRPr lang="ru-RU" sz="2000" dirty="0">
                        <a:latin typeface="Times New Roman" pitchFamily="18" charset="0"/>
                        <a:cs typeface="Times New Roman" pitchFamily="18" charset="0"/>
                      </a:endParaRPr>
                    </a:p>
                  </a:txBody>
                  <a:tcPr/>
                </a:tc>
              </a:tr>
              <a:tr h="628425">
                <a:tc>
                  <a:txBody>
                    <a:bodyPr/>
                    <a:lstStyle/>
                    <a:p>
                      <a:pPr algn="ctr"/>
                      <a:r>
                        <a:rPr lang="kk-KZ" sz="2000" dirty="0" smtClean="0">
                          <a:latin typeface="Times New Roman" pitchFamily="18" charset="0"/>
                          <a:cs typeface="Times New Roman" pitchFamily="18" charset="0"/>
                        </a:rPr>
                        <a:t>№2,3</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43,0</a:t>
                      </a:r>
                      <a:endParaRPr lang="ru-RU" sz="2000" dirty="0">
                        <a:latin typeface="Times New Roman" pitchFamily="18" charset="0"/>
                        <a:cs typeface="Times New Roman" pitchFamily="18" charset="0"/>
                      </a:endParaRPr>
                    </a:p>
                  </a:txBody>
                  <a:tcPr/>
                </a:tc>
                <a:tc>
                  <a:txBody>
                    <a:bodyPr/>
                    <a:lstStyle/>
                    <a:p>
                      <a:pPr algn="ctr"/>
                      <a:r>
                        <a:rPr lang="en-US" sz="2000" dirty="0" smtClean="0">
                          <a:latin typeface="Times New Roman" pitchFamily="18" charset="0"/>
                          <a:cs typeface="Times New Roman" pitchFamily="18" charset="0"/>
                        </a:rPr>
                        <a:t>I </a:t>
                      </a:r>
                      <a:r>
                        <a:rPr lang="kk-KZ" sz="2000" dirty="0" smtClean="0">
                          <a:latin typeface="Times New Roman" pitchFamily="18" charset="0"/>
                          <a:cs typeface="Times New Roman" pitchFamily="18" charset="0"/>
                        </a:rPr>
                        <a:t>және </a:t>
                      </a:r>
                      <a:r>
                        <a:rPr lang="en-US" sz="2000" dirty="0" smtClean="0">
                          <a:latin typeface="Times New Roman" pitchFamily="18" charset="0"/>
                          <a:cs typeface="Times New Roman" pitchFamily="18" charset="0"/>
                        </a:rPr>
                        <a:t>II</a:t>
                      </a:r>
                      <a:r>
                        <a:rPr lang="ru-RU" sz="2000" dirty="0" smtClean="0">
                          <a:latin typeface="Times New Roman" pitchFamily="18" charset="0"/>
                          <a:cs typeface="Times New Roman" pitchFamily="18" charset="0"/>
                        </a:rPr>
                        <a:t>кат</a:t>
                      </a:r>
                      <a:r>
                        <a:rPr lang="kk-KZ" sz="2000" dirty="0" smtClean="0">
                          <a:latin typeface="Times New Roman" pitchFamily="18" charset="0"/>
                          <a:cs typeface="Times New Roman" pitchFamily="18" charset="0"/>
                        </a:rPr>
                        <a:t>. қалдық</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5,3</a:t>
                      </a:r>
                      <a:endParaRPr lang="ru-RU" sz="2000" dirty="0">
                        <a:latin typeface="Times New Roman" pitchFamily="18" charset="0"/>
                        <a:cs typeface="Times New Roman" pitchFamily="18" charset="0"/>
                      </a:endParaRPr>
                    </a:p>
                  </a:txBody>
                  <a:tcPr/>
                </a:tc>
              </a:tr>
              <a:tr h="628425">
                <a:tc>
                  <a:txBody>
                    <a:bodyPr/>
                    <a:lstStyle/>
                    <a:p>
                      <a:pPr algn="ctr"/>
                      <a:r>
                        <a:rPr lang="kk-KZ" sz="2000" dirty="0" smtClean="0">
                          <a:latin typeface="Times New Roman" pitchFamily="18" charset="0"/>
                          <a:cs typeface="Times New Roman" pitchFamily="18" charset="0"/>
                        </a:rPr>
                        <a:t>Артек жармасы</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12,0</a:t>
                      </a:r>
                      <a:endParaRPr lang="ru-RU" sz="2000" dirty="0">
                        <a:latin typeface="Times New Roman" pitchFamily="18" charset="0"/>
                        <a:cs typeface="Times New Roman" pitchFamily="18" charset="0"/>
                      </a:endParaRPr>
                    </a:p>
                  </a:txBody>
                  <a:tcPr/>
                </a:tc>
                <a:tc>
                  <a:txBody>
                    <a:bodyPr/>
                    <a:lstStyle/>
                    <a:p>
                      <a:pPr algn="ctr"/>
                      <a:r>
                        <a:rPr lang="en-US" sz="2000" dirty="0" smtClean="0">
                          <a:latin typeface="Times New Roman" pitchFamily="18" charset="0"/>
                          <a:cs typeface="Times New Roman" pitchFamily="18" charset="0"/>
                        </a:rPr>
                        <a:t>III </a:t>
                      </a:r>
                      <a:r>
                        <a:rPr lang="kk-KZ" sz="2000" dirty="0" smtClean="0">
                          <a:latin typeface="Times New Roman" pitchFamily="18" charset="0"/>
                          <a:cs typeface="Times New Roman" pitchFamily="18" charset="0"/>
                        </a:rPr>
                        <a:t>кат.қалдықтар</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0,7</a:t>
                      </a:r>
                      <a:endParaRPr lang="ru-RU" sz="2000" dirty="0">
                        <a:latin typeface="Times New Roman" pitchFamily="18" charset="0"/>
                        <a:cs typeface="Times New Roman" pitchFamily="18" charset="0"/>
                      </a:endParaRPr>
                    </a:p>
                  </a:txBody>
                  <a:tcPr/>
                </a:tc>
              </a:tr>
              <a:tr h="628425">
                <a:tc>
                  <a:txBody>
                    <a:bodyPr/>
                    <a:lstStyle/>
                    <a:p>
                      <a:pPr algn="ctr"/>
                      <a:r>
                        <a:rPr lang="kk-KZ" sz="2000" dirty="0" smtClean="0">
                          <a:latin typeface="Times New Roman" pitchFamily="18" charset="0"/>
                          <a:cs typeface="Times New Roman" pitchFamily="18" charset="0"/>
                        </a:rPr>
                        <a:t>Барлық жармасы</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63,0</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Кебуі</a:t>
                      </a:r>
                      <a:r>
                        <a:rPr lang="kk-KZ" sz="2000" baseline="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1,0</a:t>
                      </a:r>
                      <a:endParaRPr lang="ru-RU" sz="2000" dirty="0">
                        <a:latin typeface="Times New Roman" pitchFamily="18" charset="0"/>
                        <a:cs typeface="Times New Roman" pitchFamily="18" charset="0"/>
                      </a:endParaRPr>
                    </a:p>
                  </a:txBody>
                  <a:tcPr/>
                </a:tc>
              </a:tr>
              <a:tr h="628425">
                <a:tc>
                  <a:txBody>
                    <a:bodyPr/>
                    <a:lstStyle/>
                    <a:p>
                      <a:pPr algn="ctr"/>
                      <a:endParaRPr lang="ru-RU" sz="2000">
                        <a:latin typeface="Times New Roman" pitchFamily="18" charset="0"/>
                        <a:cs typeface="Times New Roman" pitchFamily="18" charset="0"/>
                      </a:endParaRPr>
                    </a:p>
                  </a:txBody>
                  <a:tcPr/>
                </a:tc>
                <a:tc>
                  <a:txBody>
                    <a:bodyPr/>
                    <a:lstStyle/>
                    <a:p>
                      <a:pPr algn="ctr"/>
                      <a:endParaRPr lang="ru-RU" sz="2000">
                        <a:latin typeface="Times New Roman" pitchFamily="18" charset="0"/>
                        <a:cs typeface="Times New Roman" pitchFamily="18" charset="0"/>
                      </a:endParaRPr>
                    </a:p>
                  </a:txBody>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kk-KZ" sz="2000" dirty="0" smtClean="0">
                          <a:latin typeface="Times New Roman" pitchFamily="18" charset="0"/>
                          <a:cs typeface="Times New Roman" pitchFamily="18" charset="0"/>
                        </a:rPr>
                        <a:t>Барлығы</a:t>
                      </a:r>
                      <a:endParaRPr lang="ru-RU" sz="2000" dirty="0" smtClean="0">
                        <a:latin typeface="Times New Roman" pitchFamily="18" charset="0"/>
                        <a:cs typeface="Times New Roman" pitchFamily="18" charset="0"/>
                      </a:endParaRPr>
                    </a:p>
                    <a:p>
                      <a:pPr algn="ctr"/>
                      <a:endParaRPr lang="ru-RU" sz="2000" dirty="0">
                        <a:latin typeface="Times New Roman" pitchFamily="18" charset="0"/>
                        <a:cs typeface="Times New Roman" pitchFamily="18" charset="0"/>
                      </a:endParaRPr>
                    </a:p>
                  </a:txBody>
                  <a:tcPr/>
                </a:tc>
                <a:tc>
                  <a:txBody>
                    <a:bodyPr/>
                    <a:lstStyle/>
                    <a:p>
                      <a:pPr algn="ctr"/>
                      <a:r>
                        <a:rPr lang="kk-KZ" sz="2000" dirty="0" smtClean="0">
                          <a:latin typeface="Times New Roman" pitchFamily="18" charset="0"/>
                          <a:cs typeface="Times New Roman" pitchFamily="18" charset="0"/>
                        </a:rPr>
                        <a:t>100,0</a:t>
                      </a:r>
                      <a:endParaRPr lang="ru-RU" sz="2000" dirty="0">
                        <a:latin typeface="Times New Roman" pitchFamily="18" charset="0"/>
                        <a:cs typeface="Times New Roman" pitchFamily="18" charset="0"/>
                      </a:endParaRPr>
                    </a:p>
                  </a:txBody>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User\Desktop\Новая папка\10092623.jpg"/>
          <p:cNvPicPr>
            <a:picLocks noChangeAspect="1" noChangeArrowheads="1"/>
          </p:cNvPicPr>
          <p:nvPr/>
        </p:nvPicPr>
        <p:blipFill>
          <a:blip r:embed="rId2" cstate="print"/>
          <a:srcRect/>
          <a:stretch>
            <a:fillRect/>
          </a:stretch>
        </p:blipFill>
        <p:spPr bwMode="auto">
          <a:xfrm>
            <a:off x="500034" y="500042"/>
            <a:ext cx="8215370" cy="5786478"/>
          </a:xfrm>
          <a:prstGeom prst="rect">
            <a:avLst/>
          </a:prstGeom>
          <a:ln>
            <a:noFill/>
          </a:ln>
          <a:effectLst>
            <a:softEdge rad="112500"/>
          </a:effectLst>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endParaRPr lang="ru-RU" smtClean="0">
              <a:effectLst/>
            </a:endParaRPr>
          </a:p>
        </p:txBody>
      </p:sp>
      <p:sp>
        <p:nvSpPr>
          <p:cNvPr id="30723" name="Rectangle 3"/>
          <p:cNvSpPr>
            <a:spLocks noGrp="1"/>
          </p:cNvSpPr>
          <p:nvPr>
            <p:ph type="body" idx="4294967295"/>
          </p:nvPr>
        </p:nvSpPr>
        <p:spPr>
          <a:xfrm>
            <a:off x="503238" y="530225"/>
            <a:ext cx="8316912" cy="5994400"/>
          </a:xfrm>
          <a:solidFill>
            <a:schemeClr val="accent1"/>
          </a:solidFill>
        </p:spPr>
        <p:txBody>
          <a:bodyPr/>
          <a:lstStyle/>
          <a:p>
            <a:pPr algn="ctr"/>
            <a:endParaRPr lang="kk-KZ" sz="4000" smtClean="0"/>
          </a:p>
          <a:p>
            <a:pPr algn="ctr"/>
            <a:r>
              <a:rPr lang="kk-KZ" sz="4000" smtClean="0"/>
              <a:t>Мақсаты: </a:t>
            </a:r>
          </a:p>
          <a:p>
            <a:pPr algn="ctr">
              <a:buFont typeface="Wingdings 2" pitchFamily="18" charset="2"/>
              <a:buNone/>
            </a:pPr>
            <a:r>
              <a:rPr lang="kk-KZ" sz="4000" smtClean="0">
                <a:solidFill>
                  <a:srgbClr val="0000FF"/>
                </a:solidFill>
                <a:effectLst>
                  <a:outerShdw blurRad="38100" dist="38100" dir="2700000" algn="tl">
                    <a:srgbClr val="000000"/>
                  </a:outerShdw>
                </a:effectLst>
                <a:cs typeface="Times New Roman" pitchFamily="18" charset="0"/>
              </a:rPr>
              <a:t>Бидай жармасын алу технологиясымен,</a:t>
            </a:r>
            <a:r>
              <a:rPr lang="kk-KZ" sz="4000" b="1" smtClean="0">
                <a:solidFill>
                  <a:srgbClr val="0000FF"/>
                </a:solidFill>
              </a:rPr>
              <a:t>дәнді жарма алу және </a:t>
            </a:r>
            <a:r>
              <a:rPr lang="kk-KZ" sz="4000" b="1" smtClean="0">
                <a:solidFill>
                  <a:srgbClr val="0000FF"/>
                </a:solidFill>
                <a:effectLst>
                  <a:outerShdw blurRad="38100" dist="38100" dir="2700000" algn="tl">
                    <a:srgbClr val="000000"/>
                  </a:outerShdw>
                </a:effectLst>
              </a:rPr>
              <a:t>бидайды жуу </a:t>
            </a:r>
            <a:r>
              <a:rPr lang="kk-KZ" sz="4000" b="1" i="1" smtClean="0">
                <a:solidFill>
                  <a:srgbClr val="0000FF"/>
                </a:solidFill>
                <a:effectLst>
                  <a:outerShdw blurRad="38100" dist="38100" dir="2700000" algn="tl">
                    <a:srgbClr val="000000"/>
                  </a:outerShdw>
                </a:effectLst>
              </a:rPr>
              <a:t>технологиясымен танысу</a:t>
            </a:r>
            <a:endParaRPr lang="ru-RU" sz="4000" b="1" i="1" smtClean="0">
              <a:solidFill>
                <a:srgbClr val="0000FF"/>
              </a:solidFill>
              <a:effectLst>
                <a:outerShdw blurRad="38100" dist="38100" dir="2700000" algn="tl">
                  <a:srgbClr val="000000"/>
                </a:outerShdw>
              </a:effectLst>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2"/>
          <p:cNvSpPr>
            <a:spLocks noGrp="1"/>
          </p:cNvSpPr>
          <p:nvPr>
            <p:ph type="title" idx="4294967295"/>
          </p:nvPr>
        </p:nvSpPr>
        <p:spPr bwMode="auto">
          <a:noFill/>
        </p:spPr>
        <p:txBody>
          <a:bodyPr wrap="square" lIns="91440" tIns="45720" rIns="91440" bIns="45720" numCol="1" anchorCtr="0" compatLnSpc="1">
            <a:prstTxWarp prst="textNoShape">
              <a:avLst/>
            </a:prstTxWarp>
          </a:bodyPr>
          <a:lstStyle/>
          <a:p>
            <a:endParaRPr lang="ru-RU" smtClean="0">
              <a:effectLst/>
            </a:endParaRPr>
          </a:p>
        </p:txBody>
      </p:sp>
      <p:sp>
        <p:nvSpPr>
          <p:cNvPr id="31747" name="Rectangle 3"/>
          <p:cNvSpPr>
            <a:spLocks noGrp="1"/>
          </p:cNvSpPr>
          <p:nvPr>
            <p:ph type="body" idx="4294967295"/>
          </p:nvPr>
        </p:nvSpPr>
        <p:spPr>
          <a:xfrm>
            <a:off x="503238" y="530225"/>
            <a:ext cx="8172450" cy="5778500"/>
          </a:xfrm>
          <a:solidFill>
            <a:schemeClr val="accent1"/>
          </a:solidFill>
        </p:spPr>
        <p:txBody>
          <a:bodyPr/>
          <a:lstStyle/>
          <a:p>
            <a:pPr algn="ctr"/>
            <a:r>
              <a:rPr lang="kk-KZ" sz="4000" b="1" i="1" u="sng" smtClean="0">
                <a:solidFill>
                  <a:schemeClr val="tx2"/>
                </a:solidFill>
              </a:rPr>
              <a:t>Жоспар</a:t>
            </a:r>
          </a:p>
          <a:p>
            <a:r>
              <a:rPr lang="kk-KZ" sz="3200" b="1" smtClean="0">
                <a:solidFill>
                  <a:srgbClr val="0000FF"/>
                </a:solidFill>
                <a:effectLst>
                  <a:outerShdw blurRad="38100" dist="38100" dir="2700000" algn="tl">
                    <a:srgbClr val="000000"/>
                  </a:outerShdw>
                </a:effectLst>
                <a:cs typeface="Times New Roman" pitchFamily="18" charset="0"/>
              </a:rPr>
              <a:t>1. Бидай жармасын алу технологиясы</a:t>
            </a:r>
            <a:endParaRPr lang="kk-KZ" sz="1200" b="1" smtClean="0">
              <a:solidFill>
                <a:srgbClr val="0000FF"/>
              </a:solidFill>
              <a:effectLst>
                <a:outerShdw blurRad="38100" dist="38100" dir="2700000" algn="tl">
                  <a:srgbClr val="000000"/>
                </a:outerShdw>
              </a:effectLst>
              <a:cs typeface="Times New Roman" pitchFamily="18" charset="0"/>
            </a:endParaRPr>
          </a:p>
          <a:p>
            <a:pPr>
              <a:buFont typeface="Wingdings 2" pitchFamily="18" charset="2"/>
              <a:buNone/>
            </a:pPr>
            <a:endParaRPr lang="kk-KZ" sz="1200" b="1" smtClean="0">
              <a:solidFill>
                <a:srgbClr val="0000FF"/>
              </a:solidFill>
              <a:effectLst>
                <a:outerShdw blurRad="38100" dist="38100" dir="2700000" algn="tl">
                  <a:srgbClr val="000000"/>
                </a:outerShdw>
              </a:effectLst>
              <a:cs typeface="Times New Roman" pitchFamily="18" charset="0"/>
            </a:endParaRPr>
          </a:p>
          <a:p>
            <a:r>
              <a:rPr lang="kk-KZ" sz="3200" b="1" smtClean="0">
                <a:solidFill>
                  <a:srgbClr val="0000FF"/>
                </a:solidFill>
              </a:rPr>
              <a:t>2. Бидайдан манный, полтава және</a:t>
            </a:r>
          </a:p>
          <a:p>
            <a:r>
              <a:rPr lang="kk-KZ" sz="3200" b="1" smtClean="0">
                <a:solidFill>
                  <a:srgbClr val="0000FF"/>
                </a:solidFill>
              </a:rPr>
              <a:t>    артек жармасын дайындау</a:t>
            </a:r>
          </a:p>
          <a:p>
            <a:pPr>
              <a:buFont typeface="Wingdings 2" pitchFamily="18" charset="2"/>
              <a:buNone/>
            </a:pPr>
            <a:endParaRPr lang="kk-KZ" sz="1200" b="1" smtClean="0">
              <a:solidFill>
                <a:srgbClr val="0000FF"/>
              </a:solidFill>
            </a:endParaRPr>
          </a:p>
          <a:p>
            <a:r>
              <a:rPr lang="kk-KZ" sz="3200" b="1" smtClean="0">
                <a:solidFill>
                  <a:srgbClr val="0000FF"/>
                </a:solidFill>
              </a:rPr>
              <a:t>3. Дәнді жарма алуға дайындау</a:t>
            </a:r>
          </a:p>
          <a:p>
            <a:pPr>
              <a:buFont typeface="Wingdings 2" pitchFamily="18" charset="2"/>
              <a:buNone/>
            </a:pPr>
            <a:endParaRPr lang="kk-KZ" sz="1200" b="1" smtClean="0">
              <a:solidFill>
                <a:srgbClr val="0000FF"/>
              </a:solidFill>
            </a:endParaRPr>
          </a:p>
          <a:p>
            <a:r>
              <a:rPr lang="kk-KZ" sz="3200" b="1" smtClean="0">
                <a:solidFill>
                  <a:srgbClr val="0000FF"/>
                </a:solidFill>
                <a:effectLst>
                  <a:outerShdw blurRad="38100" dist="38100" dir="2700000" algn="tl">
                    <a:srgbClr val="000000"/>
                  </a:outerShdw>
                </a:effectLst>
              </a:rPr>
              <a:t>4. Бидайды жуу</a:t>
            </a:r>
          </a:p>
          <a:p>
            <a:pPr>
              <a:buFont typeface="Wingdings 2" pitchFamily="18" charset="2"/>
              <a:buNone/>
            </a:pPr>
            <a:endParaRPr lang="kk-KZ" sz="1200" b="1" smtClean="0">
              <a:solidFill>
                <a:srgbClr val="0000FF"/>
              </a:solidFill>
              <a:effectLst>
                <a:outerShdw blurRad="38100" dist="38100" dir="2700000" algn="tl">
                  <a:srgbClr val="000000"/>
                </a:outerShdw>
              </a:effectLst>
            </a:endParaRPr>
          </a:p>
          <a:p>
            <a:r>
              <a:rPr lang="kk-KZ" sz="3200" b="1" smtClean="0">
                <a:solidFill>
                  <a:srgbClr val="0000FF"/>
                </a:solidFill>
                <a:effectLst>
                  <a:outerShdw blurRad="38100" dist="38100" dir="2700000" algn="tl">
                    <a:srgbClr val="000000"/>
                  </a:outerShdw>
                </a:effectLst>
                <a:cs typeface="Times New Roman" pitchFamily="18" charset="0"/>
              </a:rPr>
              <a:t>5. Бидайдан алынған дайын өнімдердің     </a:t>
            </a:r>
          </a:p>
          <a:p>
            <a:pPr>
              <a:buFont typeface="Wingdings 2" pitchFamily="18" charset="2"/>
              <a:buNone/>
            </a:pPr>
            <a:r>
              <a:rPr lang="kk-KZ" sz="3200" b="1" smtClean="0">
                <a:solidFill>
                  <a:srgbClr val="0000FF"/>
                </a:solidFill>
                <a:effectLst>
                  <a:outerShdw blurRad="38100" dist="38100" dir="2700000" algn="tl">
                    <a:srgbClr val="000000"/>
                  </a:outerShdw>
                </a:effectLst>
                <a:cs typeface="Times New Roman" pitchFamily="18" charset="0"/>
              </a:rPr>
              <a:t>       шығымы</a:t>
            </a:r>
            <a:endParaRPr lang="kk-KZ" sz="3200" b="1" smtClean="0">
              <a:solidFill>
                <a:srgbClr val="0000FF"/>
              </a:solidFill>
            </a:endParaRPr>
          </a:p>
          <a:p>
            <a:pPr>
              <a:buFont typeface="Wingdings 2" pitchFamily="18" charset="2"/>
              <a:buNone/>
            </a:pPr>
            <a:endParaRPr lang="ru-RU" sz="3200" smtClean="0">
              <a:solidFill>
                <a:srgbClr val="0000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2"/>
          <p:cNvPicPr>
            <a:picLocks noGrp="1" noChangeAspect="1" noChangeArrowheads="1"/>
          </p:cNvPicPr>
          <p:nvPr>
            <p:ph idx="1"/>
          </p:nvPr>
        </p:nvPicPr>
        <p:blipFill>
          <a:blip r:embed="rId2" cstate="print"/>
          <a:srcRect/>
          <a:stretch>
            <a:fillRect/>
          </a:stretch>
        </p:blipFill>
        <p:spPr>
          <a:xfrm>
            <a:off x="0" y="0"/>
            <a:ext cx="9144000" cy="6858000"/>
          </a:xfrm>
        </p:spPr>
      </p:pic>
      <p:sp>
        <p:nvSpPr>
          <p:cNvPr id="5" name="Заголовок 2"/>
          <p:cNvSpPr>
            <a:spLocks noGrp="1"/>
          </p:cNvSpPr>
          <p:nvPr>
            <p:ph type="title"/>
          </p:nvPr>
        </p:nvSpPr>
        <p:spPr>
          <a:xfrm>
            <a:off x="357188" y="285750"/>
            <a:ext cx="8472487" cy="803275"/>
          </a:xfrm>
        </p:spPr>
        <p:txBody>
          <a:bodyPr>
            <a:noAutofit/>
          </a:bodyPr>
          <a:lstStyle/>
          <a:p>
            <a:pPr algn="ctr" fontAlgn="auto">
              <a:spcAft>
                <a:spcPts val="0"/>
              </a:spcAft>
              <a:defRPr/>
            </a:pPr>
            <a:r>
              <a:rPr lang="kk-KZ" sz="4000" dirty="0" smtClean="0">
                <a:solidFill>
                  <a:srgbClr val="000066"/>
                </a:solidFill>
                <a:latin typeface="Times New Roman" pitchFamily="18" charset="0"/>
                <a:cs typeface="Times New Roman" pitchFamily="18" charset="0"/>
              </a:rPr>
              <a:t>Бидай жармасын алу технологиясы</a:t>
            </a:r>
            <a:endParaRPr lang="ru-RU" sz="4000" dirty="0">
              <a:solidFill>
                <a:srgbClr val="000066"/>
              </a:solidFill>
              <a:latin typeface="Times New Roman" pitchFamily="18" charset="0"/>
              <a:cs typeface="Times New Roman" pitchFamily="18" charset="0"/>
            </a:endParaRPr>
          </a:p>
        </p:txBody>
      </p:sp>
      <p:sp>
        <p:nvSpPr>
          <p:cNvPr id="6" name="Содержимое 1"/>
          <p:cNvSpPr txBox="1">
            <a:spLocks/>
          </p:cNvSpPr>
          <p:nvPr/>
        </p:nvSpPr>
        <p:spPr>
          <a:xfrm>
            <a:off x="457200" y="1285875"/>
            <a:ext cx="7467600" cy="4840288"/>
          </a:xfrm>
          <a:prstGeom prst="rect">
            <a:avLst/>
          </a:prstGeom>
        </p:spPr>
        <p:txBody>
          <a:bodyPr lIns="182880" tIns="91440">
            <a:normAutofit fontScale="92500"/>
          </a:bodyPr>
          <a:lstStyle/>
          <a:p>
            <a:pPr marL="265176" indent="-265176" fontAlgn="auto">
              <a:spcBef>
                <a:spcPts val="250"/>
              </a:spcBef>
              <a:spcAft>
                <a:spcPts val="0"/>
              </a:spcAft>
              <a:buClr>
                <a:schemeClr val="accent1"/>
              </a:buClr>
              <a:buSzPct val="80000"/>
              <a:buFont typeface="Wingdings 2"/>
              <a:buNone/>
              <a:defRPr/>
            </a:pPr>
            <a:r>
              <a:rPr lang="kk-KZ" sz="2900">
                <a:solidFill>
                  <a:srgbClr val="000066"/>
                </a:solidFill>
                <a:latin typeface="Times New Roman" pitchFamily="18" charset="0"/>
                <a:cs typeface="Times New Roman" pitchFamily="18" charset="0"/>
              </a:rPr>
              <a:t>Бидайдан қырғыланған Полтава және Артек жармаларын алады.  Полтава жармасын ірілігіне қарай төрт нөмірге бөлінеді, ал Артек жармасы нөмірлерге бөлінбейді.</a:t>
            </a:r>
          </a:p>
          <a:p>
            <a:pPr marL="265176" indent="-265176" fontAlgn="auto">
              <a:spcBef>
                <a:spcPts val="250"/>
              </a:spcBef>
              <a:spcAft>
                <a:spcPts val="0"/>
              </a:spcAft>
              <a:buClr>
                <a:schemeClr val="accent1"/>
              </a:buClr>
              <a:buSzPct val="80000"/>
              <a:buFont typeface="Wingdings 2"/>
              <a:buNone/>
              <a:defRPr/>
            </a:pPr>
            <a:r>
              <a:rPr lang="kk-KZ" sz="2900">
                <a:solidFill>
                  <a:srgbClr val="000066"/>
                </a:solidFill>
                <a:latin typeface="Times New Roman" pitchFamily="18" charset="0"/>
                <a:cs typeface="Times New Roman" pitchFamily="18" charset="0"/>
              </a:rPr>
              <a:t>Полтава жармасы – тұтас немесе ұсақталған, ұрығынан түгел босатылған, тұқымдық – ұрықтық қабықтарынан арылған ақталған бидай дәні.</a:t>
            </a:r>
          </a:p>
          <a:p>
            <a:pPr marL="265176" indent="-265176" fontAlgn="auto">
              <a:spcBef>
                <a:spcPts val="250"/>
              </a:spcBef>
              <a:spcAft>
                <a:spcPts val="0"/>
              </a:spcAft>
              <a:buClr>
                <a:schemeClr val="accent1"/>
              </a:buClr>
              <a:buSzPct val="80000"/>
              <a:buFont typeface="Wingdings 2"/>
              <a:buNone/>
              <a:defRPr/>
            </a:pPr>
            <a:r>
              <a:rPr lang="kk-KZ" sz="2900">
                <a:solidFill>
                  <a:srgbClr val="000066"/>
                </a:solidFill>
                <a:latin typeface="Times New Roman" pitchFamily="18" charset="0"/>
                <a:cs typeface="Times New Roman" pitchFamily="18" charset="0"/>
              </a:rPr>
              <a:t>Артек жармасы – барлық ұрығынан, тұқымдық – ұрықтық қабықтарынан арылған, қырғыланып ұсақталған бидай дәні.</a:t>
            </a:r>
            <a:endParaRPr lang="ru-RU" sz="2900" dirty="0">
              <a:solidFill>
                <a:srgbClr val="000066"/>
              </a:solidFill>
              <a:latin typeface="Times New Roman" pitchFamily="18" charset="0"/>
              <a:cs typeface="Times New Roman" pitchFamily="18"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1" name="Picture 3" descr="C:\Users\User\Desktop\Новая папка\aleisk6_big.jpg"/>
          <p:cNvPicPr>
            <a:picLocks noChangeAspect="1" noChangeArrowheads="1"/>
          </p:cNvPicPr>
          <p:nvPr/>
        </p:nvPicPr>
        <p:blipFill>
          <a:blip r:embed="rId2" cstate="print"/>
          <a:srcRect/>
          <a:stretch>
            <a:fillRect/>
          </a:stretch>
        </p:blipFill>
        <p:spPr bwMode="auto">
          <a:xfrm>
            <a:off x="428596" y="500042"/>
            <a:ext cx="8286808" cy="5786478"/>
          </a:xfrm>
          <a:prstGeom prst="rect">
            <a:avLst/>
          </a:prstGeom>
          <a:ln>
            <a:noFill/>
          </a:ln>
          <a:effectLst>
            <a:softEdge rad="112500"/>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4983163"/>
            <a:ext cx="8183562" cy="1052512"/>
          </a:xfrm>
        </p:spPr>
        <p:txBody>
          <a:bodyPr/>
          <a:lstStyle/>
          <a:p>
            <a:pPr fontAlgn="auto">
              <a:spcAft>
                <a:spcPts val="0"/>
              </a:spcAft>
              <a:defRPr/>
            </a:pPr>
            <a:endParaRPr lang="ru-RU">
              <a:solidFill>
                <a:schemeClr val="accent1">
                  <a:tint val="88000"/>
                  <a:satMod val="150000"/>
                </a:schemeClr>
              </a:solidFill>
            </a:endParaRPr>
          </a:p>
        </p:txBody>
      </p:sp>
      <p:pic>
        <p:nvPicPr>
          <p:cNvPr id="15362" name="Picture 3"/>
          <p:cNvPicPr>
            <a:picLocks noGrp="1" noChangeAspect="1" noChangeArrowheads="1"/>
          </p:cNvPicPr>
          <p:nvPr>
            <p:ph idx="1"/>
          </p:nvPr>
        </p:nvPicPr>
        <p:blipFill>
          <a:blip r:embed="rId2" cstate="print"/>
          <a:srcRect/>
          <a:stretch>
            <a:fillRect/>
          </a:stretch>
        </p:blipFill>
        <p:spPr>
          <a:xfrm>
            <a:off x="0" y="0"/>
            <a:ext cx="9144000" cy="6858000"/>
          </a:xfrm>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3238" y="4983163"/>
            <a:ext cx="8183562" cy="1052512"/>
          </a:xfrm>
        </p:spPr>
        <p:txBody>
          <a:bodyPr/>
          <a:lstStyle/>
          <a:p>
            <a:pPr fontAlgn="auto">
              <a:spcAft>
                <a:spcPts val="0"/>
              </a:spcAft>
              <a:defRPr/>
            </a:pPr>
            <a:endParaRPr lang="ru-RU">
              <a:solidFill>
                <a:schemeClr val="accent1">
                  <a:tint val="88000"/>
                  <a:satMod val="150000"/>
                </a:schemeClr>
              </a:solidFill>
            </a:endParaRPr>
          </a:p>
        </p:txBody>
      </p:sp>
      <p:pic>
        <p:nvPicPr>
          <p:cNvPr id="16386" name="Picture 5"/>
          <p:cNvPicPr>
            <a:picLocks noGrp="1" noChangeAspect="1" noChangeArrowheads="1"/>
          </p:cNvPicPr>
          <p:nvPr>
            <p:ph idx="1"/>
          </p:nvPr>
        </p:nvPicPr>
        <p:blipFill>
          <a:blip r:embed="rId2" cstate="print"/>
          <a:srcRect/>
          <a:stretch>
            <a:fillRect/>
          </a:stretch>
        </p:blipFill>
        <p:spPr>
          <a:xfrm>
            <a:off x="0" y="0"/>
            <a:ext cx="4643438" cy="6858000"/>
          </a:xfrm>
        </p:spPr>
      </p:pic>
      <p:pic>
        <p:nvPicPr>
          <p:cNvPr id="16387" name="Picture 3"/>
          <p:cNvPicPr>
            <a:picLocks noChangeAspect="1" noChangeArrowheads="1"/>
          </p:cNvPicPr>
          <p:nvPr/>
        </p:nvPicPr>
        <p:blipFill>
          <a:blip r:embed="rId3" cstate="print"/>
          <a:srcRect/>
          <a:stretch>
            <a:fillRect/>
          </a:stretch>
        </p:blipFill>
        <p:spPr bwMode="auto">
          <a:xfrm>
            <a:off x="4643438" y="0"/>
            <a:ext cx="4500562" cy="6858000"/>
          </a:xfrm>
          <a:prstGeom prst="rect">
            <a:avLst/>
          </a:prstGeom>
          <a:noFill/>
          <a:ln w="9525">
            <a:noFill/>
            <a:miter lim="800000"/>
            <a:headEnd/>
            <a:tailEnd/>
          </a:ln>
        </p:spPr>
      </p:pic>
      <p:sp>
        <p:nvSpPr>
          <p:cNvPr id="16388" name="Содержимое 2"/>
          <p:cNvSpPr txBox="1">
            <a:spLocks/>
          </p:cNvSpPr>
          <p:nvPr/>
        </p:nvSpPr>
        <p:spPr bwMode="auto">
          <a:xfrm>
            <a:off x="503238" y="530225"/>
            <a:ext cx="8183562" cy="5256213"/>
          </a:xfrm>
          <a:prstGeom prst="rect">
            <a:avLst/>
          </a:prstGeom>
          <a:noFill/>
          <a:ln w="9525">
            <a:noFill/>
            <a:miter lim="800000"/>
            <a:headEnd/>
            <a:tailEnd/>
          </a:ln>
        </p:spPr>
        <p:txBody>
          <a:bodyPr lIns="182880" tIns="91440"/>
          <a:lstStyle/>
          <a:p>
            <a:pPr marL="265113" indent="-265113">
              <a:spcBef>
                <a:spcPts val="250"/>
              </a:spcBef>
              <a:buClr>
                <a:schemeClr val="accent1"/>
              </a:buClr>
              <a:buSzPct val="80000"/>
              <a:buFont typeface="Wingdings" pitchFamily="2" charset="2"/>
              <a:buChar char="Ø"/>
            </a:pPr>
            <a:r>
              <a:rPr lang="kk-KZ" sz="2800">
                <a:latin typeface="Times New Roman" pitchFamily="18" charset="0"/>
              </a:rPr>
              <a:t>Бидайдан манный, полтава және артек жармасы дайындалады. Манный жармасын сапалы бидайдан дайындайды. Басқа жармамен салыстырғанда манный жармасыида клетчатка мөлшері аз болады (0,4%-тен аспайды). Осы қасиетіне байланысты диеталық және балалар тағамын дайындауға пайдалы. Манный жарманы сұйық тағамға себуге болады, одан қою тағам (ботқа, құймақ, запеканка, биточка, котлет) және тәтті тағам (пудинг, суфле, мусс) дайындалады.</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User\Desktop\Новая папка\ff84fb9c2e457ee1ef83211118d64036_original.jpg"/>
          <p:cNvPicPr>
            <a:picLocks noChangeAspect="1" noChangeArrowheads="1"/>
          </p:cNvPicPr>
          <p:nvPr/>
        </p:nvPicPr>
        <p:blipFill>
          <a:blip r:embed="rId2" cstate="print"/>
          <a:srcRect/>
          <a:stretch>
            <a:fillRect/>
          </a:stretch>
        </p:blipFill>
        <p:spPr bwMode="auto">
          <a:xfrm>
            <a:off x="428596" y="428604"/>
            <a:ext cx="8358246" cy="6000792"/>
          </a:xfrm>
          <a:prstGeom prst="rect">
            <a:avLst/>
          </a:prstGeom>
          <a:ln>
            <a:noFill/>
          </a:ln>
          <a:effectLst>
            <a:softEdge rad="112500"/>
          </a:effectLst>
        </p:spPr>
      </p:pic>
    </p:spTree>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Аспект">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Апекс">
      <a:majorFont>
        <a:latin typeface="Lucida Sans"/>
        <a:ea typeface=""/>
        <a:cs typeface=""/>
        <a:font script="Grek" typeface="Arial"/>
        <a:font script="Cyrl" typeface="Arial"/>
        <a:font script="Jpan" typeface="HG丸ｺﾞｼｯｸM-PRO"/>
        <a:font script="Hang" typeface="휴먼옛체"/>
        <a:font script="Hans" typeface="黑体"/>
        <a:font script="Hant" typeface="微軟正黑體"/>
        <a:font script="Arab" typeface="Tahoma"/>
        <a:font script="Hebr" typeface="Levenim MT"/>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Book Antiqua"/>
        <a:ea typeface=""/>
        <a:cs typeface=""/>
        <a:font script="Grek" typeface="Times New Roman"/>
        <a:font script="Cyrl" typeface="Times New Roman"/>
        <a:font script="Jpan" typeface="HG明朝B"/>
        <a:font script="Hang" typeface="돋움"/>
        <a:font script="Hans" typeface="宋体"/>
        <a:font script="Hant" typeface="新細明體"/>
        <a:font script="Arab" typeface="Times New Roman"/>
        <a:font script="Hebr" typeface="David"/>
        <a:font script="Thai" typeface="Eucrosia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Бумажная">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gradFill rotWithShape="1">
          <a:gsLst>
            <a:gs pos="0">
              <a:schemeClr val="phClr">
                <a:shade val="35000"/>
                <a:satMod val="150000"/>
              </a:schemeClr>
            </a:gs>
            <a:gs pos="45000">
              <a:schemeClr val="phClr">
                <a:shade val="68000"/>
                <a:satMod val="155000"/>
              </a:schemeClr>
            </a:gs>
            <a:gs pos="100000">
              <a:schemeClr val="phClr">
                <a:tint val="70000"/>
                <a:satMod val="175000"/>
              </a:schemeClr>
            </a:gs>
          </a:gsLst>
          <a:lin ang="16200000" scaled="0"/>
        </a:gradFill>
        <a:blipFill>
          <a:blip xmlns:r="http://schemas.openxmlformats.org/officeDocument/2006/relationships" r:embed="rId2">
            <a:duotone>
              <a:schemeClr val="phClr">
                <a:shade val="800"/>
                <a:satMod val="150000"/>
              </a:schemeClr>
              <a:schemeClr val="phClr">
                <a:tint val="80000"/>
                <a:satMod val="150000"/>
              </a:schemeClr>
            </a:duotone>
          </a:blip>
          <a:tile tx="0" ty="0" sx="75000" sy="7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Aspect</Template>
  <TotalTime>210</TotalTime>
  <Words>584</Words>
  <Application>Microsoft Office PowerPoint</Application>
  <PresentationFormat>Экран (4:3)</PresentationFormat>
  <Paragraphs>86</Paragraphs>
  <Slides>19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19</vt:i4>
      </vt:variant>
    </vt:vector>
  </HeadingPairs>
  <TitlesOfParts>
    <vt:vector size="20" baseType="lpstr">
      <vt:lpstr>Аспект</vt:lpstr>
      <vt:lpstr>Бидай жармасы!</vt:lpstr>
      <vt:lpstr>Слайд 2</vt:lpstr>
      <vt:lpstr>Слайд 3</vt:lpstr>
      <vt:lpstr>Слайд 4</vt:lpstr>
      <vt:lpstr>Бидай жармасын алу технологиясы</vt:lpstr>
      <vt:lpstr>Слайд 6</vt:lpstr>
      <vt:lpstr>Слайд 7</vt:lpstr>
      <vt:lpstr>Слайд 8</vt:lpstr>
      <vt:lpstr>Слайд 9</vt:lpstr>
      <vt:lpstr>Полтавалық және Артек жармаларының нөмірлері.</vt:lpstr>
      <vt:lpstr>Слайд 11</vt:lpstr>
      <vt:lpstr>Слайд 12</vt:lpstr>
      <vt:lpstr>Слайд 13</vt:lpstr>
      <vt:lpstr>Слайд 14</vt:lpstr>
      <vt:lpstr>Слайд 15</vt:lpstr>
      <vt:lpstr>Слайд 16</vt:lpstr>
      <vt:lpstr>Слайд 17</vt:lpstr>
      <vt:lpstr>Слайд 18</vt:lpstr>
      <vt:lpstr>Бидайдан алынған дайын өнімдердің шығымы, % есебімен</vt:lpstr>
    </vt:vector>
  </TitlesOfParts>
  <Company>Reanimator Extreme Edition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Бидай жармасы!</dc:title>
  <dc:creator>Ганди</dc:creator>
  <cp:lastModifiedBy>User</cp:lastModifiedBy>
  <cp:revision>24</cp:revision>
  <dcterms:created xsi:type="dcterms:W3CDTF">2011-11-29T14:54:47Z</dcterms:created>
  <dcterms:modified xsi:type="dcterms:W3CDTF">2012-01-13T03:43:40Z</dcterms:modified>
</cp:coreProperties>
</file>