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ppt/theme/themeOverride1.xml" ContentType="application/vnd.openxmlformats-officedocument.themeOverride+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sldIdLst>
    <p:sldId id="256" r:id="rId2"/>
    <p:sldId id="263" r:id="rId3"/>
    <p:sldId id="257" r:id="rId4"/>
    <p:sldId id="259" r:id="rId5"/>
    <p:sldId id="258" r:id="rId6"/>
    <p:sldId id="260" r:id="rId7"/>
    <p:sldId id="261" r:id="rId8"/>
  </p:sldIdLst>
  <p:sldSz cx="9144000" cy="6858000" type="screen4x3"/>
  <p:notesSz cx="6858000" cy="9144000"/>
  <p:defaultTextStyle>
    <a:defPPr>
      <a:defRPr lang="ru-RU"/>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79" d="100"/>
          <a:sy n="79" d="100"/>
        </p:scale>
        <p:origin x="-894"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4" name="Прямая соединительная линия 6"/>
          <p:cNvSpPr>
            <a:spLocks noChangeShapeType="1"/>
          </p:cNvSpPr>
          <p:nvPr/>
        </p:nvSpPr>
        <p:spPr bwMode="auto">
          <a:xfrm>
            <a:off x="514350" y="5349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a:lstStyle/>
          <a:p>
            <a:pPr fontAlgn="auto">
              <a:spcBef>
                <a:spcPts val="0"/>
              </a:spcBef>
              <a:spcAft>
                <a:spcPts val="0"/>
              </a:spcAft>
              <a:defRPr/>
            </a:pPr>
            <a:endParaRPr lang="en-US">
              <a:latin typeface="+mn-lt"/>
            </a:endParaRPr>
          </a:p>
        </p:txBody>
      </p:sp>
      <p:sp>
        <p:nvSpPr>
          <p:cNvPr id="29" name="Заголовок 28"/>
          <p:cNvSpPr>
            <a:spLocks noGrp="1"/>
          </p:cNvSpPr>
          <p:nvPr>
            <p:ph type="ctrTitle"/>
          </p:nvPr>
        </p:nvSpPr>
        <p:spPr>
          <a:xfrm>
            <a:off x="381000" y="4853411"/>
            <a:ext cx="8458200" cy="1222375"/>
          </a:xfrm>
        </p:spPr>
        <p:txBody>
          <a:bodyPr anchor="t"/>
          <a:lstStyle/>
          <a:p>
            <a:r>
              <a:rPr lang="ru-RU" smtClean="0"/>
              <a:t>Образец заголовка</a:t>
            </a:r>
            <a:endParaRPr lang="en-US"/>
          </a:p>
        </p:txBody>
      </p:sp>
      <p:sp>
        <p:nvSpPr>
          <p:cNvPr id="9" name="Подзаголовок 8"/>
          <p:cNvSpPr>
            <a:spLocks noGrp="1"/>
          </p:cNvSpPr>
          <p:nvPr>
            <p:ph type="subTitle" idx="1"/>
          </p:nvPr>
        </p:nvSpPr>
        <p:spPr>
          <a:xfrm>
            <a:off x="381000" y="3886200"/>
            <a:ext cx="8458200" cy="914400"/>
          </a:xfrm>
        </p:spPr>
        <p:txBody>
          <a:bodyPr anchor="b"/>
          <a:lstStyle>
            <a:lvl1pPr marL="0" indent="0" algn="l">
              <a:buNone/>
              <a:defRPr sz="2400">
                <a:solidFill>
                  <a:schemeClr val="tx2">
                    <a:shade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ru-RU" smtClean="0"/>
              <a:t>Образец подзаголовка</a:t>
            </a:r>
            <a:endParaRPr lang="en-US"/>
          </a:p>
        </p:txBody>
      </p:sp>
      <p:sp>
        <p:nvSpPr>
          <p:cNvPr id="5" name="Дата 15"/>
          <p:cNvSpPr>
            <a:spLocks noGrp="1"/>
          </p:cNvSpPr>
          <p:nvPr>
            <p:ph type="dt" sz="half" idx="10"/>
          </p:nvPr>
        </p:nvSpPr>
        <p:spPr/>
        <p:txBody>
          <a:bodyPr/>
          <a:lstStyle>
            <a:lvl1pPr>
              <a:defRPr/>
            </a:lvl1pPr>
          </a:lstStyle>
          <a:p>
            <a:pPr>
              <a:defRPr/>
            </a:pPr>
            <a:fld id="{4E25C43E-C8C6-425D-A251-F27BDD9D53C6}" type="datetimeFigureOut">
              <a:rPr lang="ru-RU"/>
              <a:pPr>
                <a:defRPr/>
              </a:pPr>
              <a:t>09.04.2019</a:t>
            </a:fld>
            <a:endParaRPr lang="ru-RU"/>
          </a:p>
        </p:txBody>
      </p:sp>
      <p:sp>
        <p:nvSpPr>
          <p:cNvPr id="6" name="Нижний колонтитул 1"/>
          <p:cNvSpPr>
            <a:spLocks noGrp="1"/>
          </p:cNvSpPr>
          <p:nvPr>
            <p:ph type="ftr" sz="quarter" idx="11"/>
          </p:nvPr>
        </p:nvSpPr>
        <p:spPr/>
        <p:txBody>
          <a:bodyPr/>
          <a:lstStyle>
            <a:lvl1pPr>
              <a:defRPr/>
            </a:lvl1pPr>
          </a:lstStyle>
          <a:p>
            <a:pPr>
              <a:defRPr/>
            </a:pPr>
            <a:endParaRPr lang="ru-RU"/>
          </a:p>
        </p:txBody>
      </p:sp>
      <p:sp>
        <p:nvSpPr>
          <p:cNvPr id="7" name="Номер слайда 14"/>
          <p:cNvSpPr>
            <a:spLocks noGrp="1"/>
          </p:cNvSpPr>
          <p:nvPr>
            <p:ph type="sldNum" sz="quarter" idx="12"/>
          </p:nvPr>
        </p:nvSpPr>
        <p:spPr>
          <a:xfrm>
            <a:off x="8229600" y="6473825"/>
            <a:ext cx="758825" cy="247650"/>
          </a:xfrm>
        </p:spPr>
        <p:txBody>
          <a:bodyPr/>
          <a:lstStyle>
            <a:lvl1pPr>
              <a:defRPr/>
            </a:lvl1pPr>
          </a:lstStyle>
          <a:p>
            <a:pPr>
              <a:defRPr/>
            </a:pPr>
            <a:fld id="{9DE7950C-7765-4D77-AF41-1A6D08080FDB}" type="slidenum">
              <a:rPr lang="ru-RU"/>
              <a:pPr>
                <a:defRPr/>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en-US"/>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Дата 10"/>
          <p:cNvSpPr>
            <a:spLocks noGrp="1"/>
          </p:cNvSpPr>
          <p:nvPr>
            <p:ph type="dt" sz="half" idx="10"/>
          </p:nvPr>
        </p:nvSpPr>
        <p:spPr/>
        <p:txBody>
          <a:bodyPr/>
          <a:lstStyle>
            <a:lvl1pPr>
              <a:defRPr/>
            </a:lvl1pPr>
          </a:lstStyle>
          <a:p>
            <a:pPr>
              <a:defRPr/>
            </a:pPr>
            <a:fld id="{28BD4A90-0DFF-4688-BCAB-E38E0182A662}" type="datetimeFigureOut">
              <a:rPr lang="ru-RU"/>
              <a:pPr>
                <a:defRPr/>
              </a:pPr>
              <a:t>09.04.2019</a:t>
            </a:fld>
            <a:endParaRPr lang="ru-RU"/>
          </a:p>
        </p:txBody>
      </p:sp>
      <p:sp>
        <p:nvSpPr>
          <p:cNvPr id="5" name="Нижний колонтитул 27"/>
          <p:cNvSpPr>
            <a:spLocks noGrp="1"/>
          </p:cNvSpPr>
          <p:nvPr>
            <p:ph type="ftr" sz="quarter" idx="11"/>
          </p:nvPr>
        </p:nvSpPr>
        <p:spPr/>
        <p:txBody>
          <a:bodyPr/>
          <a:lstStyle>
            <a:lvl1pPr>
              <a:defRPr/>
            </a:lvl1pPr>
          </a:lstStyle>
          <a:p>
            <a:pPr>
              <a:defRPr/>
            </a:pPr>
            <a:endParaRPr lang="ru-RU"/>
          </a:p>
        </p:txBody>
      </p:sp>
      <p:sp>
        <p:nvSpPr>
          <p:cNvPr id="6" name="Номер слайда 4"/>
          <p:cNvSpPr>
            <a:spLocks noGrp="1"/>
          </p:cNvSpPr>
          <p:nvPr>
            <p:ph type="sldNum" sz="quarter" idx="12"/>
          </p:nvPr>
        </p:nvSpPr>
        <p:spPr/>
        <p:txBody>
          <a:bodyPr/>
          <a:lstStyle>
            <a:lvl1pPr>
              <a:defRPr/>
            </a:lvl1pPr>
          </a:lstStyle>
          <a:p>
            <a:pPr>
              <a:defRPr/>
            </a:pPr>
            <a:fld id="{F8FEA9A2-1FED-414B-877C-02BA2681FC7E}" type="slidenum">
              <a:rPr lang="ru-RU"/>
              <a:pPr>
                <a:defRPr/>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858000" y="549276"/>
            <a:ext cx="1828800" cy="5851525"/>
          </a:xfrm>
        </p:spPr>
        <p:txBody>
          <a:bodyPr vert="eaVert"/>
          <a:lstStyle/>
          <a:p>
            <a:r>
              <a:rPr lang="ru-RU" smtClean="0"/>
              <a:t>Образец заголовка</a:t>
            </a:r>
            <a:endParaRPr lang="en-US"/>
          </a:p>
        </p:txBody>
      </p:sp>
      <p:sp>
        <p:nvSpPr>
          <p:cNvPr id="3" name="Вертикальный текст 2"/>
          <p:cNvSpPr>
            <a:spLocks noGrp="1"/>
          </p:cNvSpPr>
          <p:nvPr>
            <p:ph type="body" orient="vert" idx="1"/>
          </p:nvPr>
        </p:nvSpPr>
        <p:spPr>
          <a:xfrm>
            <a:off x="457200" y="549276"/>
            <a:ext cx="62484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Дата 3"/>
          <p:cNvSpPr>
            <a:spLocks noGrp="1"/>
          </p:cNvSpPr>
          <p:nvPr>
            <p:ph type="dt" sz="half" idx="10"/>
          </p:nvPr>
        </p:nvSpPr>
        <p:spPr/>
        <p:txBody>
          <a:bodyPr/>
          <a:lstStyle>
            <a:lvl1pPr>
              <a:defRPr/>
            </a:lvl1pPr>
          </a:lstStyle>
          <a:p>
            <a:pPr>
              <a:defRPr/>
            </a:pPr>
            <a:fld id="{AD671952-3512-4B57-96C3-35D10655FD19}" type="datetimeFigureOut">
              <a:rPr lang="ru-RU"/>
              <a:pPr>
                <a:defRPr/>
              </a:pPr>
              <a:t>09.04.2019</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C1FE1866-2052-4F62-B5B2-5E30E378C928}" type="slidenum">
              <a:rPr lang="ru-RU"/>
              <a:pPr>
                <a:defRPr/>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2" name="Заголовок 21"/>
          <p:cNvSpPr>
            <a:spLocks noGrp="1"/>
          </p:cNvSpPr>
          <p:nvPr>
            <p:ph type="title"/>
          </p:nvPr>
        </p:nvSpPr>
        <p:spPr/>
        <p:txBody>
          <a:bodyPr/>
          <a:lstStyle/>
          <a:p>
            <a:r>
              <a:rPr lang="ru-RU" smtClean="0"/>
              <a:t>Образец заголовка</a:t>
            </a:r>
            <a:endParaRPr lang="en-US"/>
          </a:p>
        </p:txBody>
      </p:sp>
      <p:sp>
        <p:nvSpPr>
          <p:cNvPr id="27" name="Содержимое 26"/>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Дата 24"/>
          <p:cNvSpPr>
            <a:spLocks noGrp="1"/>
          </p:cNvSpPr>
          <p:nvPr>
            <p:ph type="dt" sz="half" idx="10"/>
          </p:nvPr>
        </p:nvSpPr>
        <p:spPr/>
        <p:txBody>
          <a:bodyPr/>
          <a:lstStyle>
            <a:lvl1pPr>
              <a:defRPr/>
            </a:lvl1pPr>
          </a:lstStyle>
          <a:p>
            <a:pPr>
              <a:defRPr/>
            </a:pPr>
            <a:fld id="{A76834A5-6F89-444A-9011-2AD9DB26A26B}" type="datetimeFigureOut">
              <a:rPr lang="ru-RU"/>
              <a:pPr>
                <a:defRPr/>
              </a:pPr>
              <a:t>09.04.2019</a:t>
            </a:fld>
            <a:endParaRPr lang="ru-RU"/>
          </a:p>
        </p:txBody>
      </p:sp>
      <p:sp>
        <p:nvSpPr>
          <p:cNvPr id="5" name="Нижний колонтитул 18"/>
          <p:cNvSpPr>
            <a:spLocks noGrp="1"/>
          </p:cNvSpPr>
          <p:nvPr>
            <p:ph type="ftr" sz="quarter" idx="11"/>
          </p:nvPr>
        </p:nvSpPr>
        <p:spPr>
          <a:xfrm>
            <a:off x="3581400" y="76200"/>
            <a:ext cx="2895600" cy="288925"/>
          </a:xfrm>
        </p:spPr>
        <p:txBody>
          <a:bodyPr/>
          <a:lstStyle>
            <a:lvl1pPr>
              <a:defRPr/>
            </a:lvl1pPr>
          </a:lstStyle>
          <a:p>
            <a:pPr>
              <a:defRPr/>
            </a:pPr>
            <a:endParaRPr lang="ru-RU"/>
          </a:p>
        </p:txBody>
      </p:sp>
      <p:sp>
        <p:nvSpPr>
          <p:cNvPr id="6" name="Номер слайда 15"/>
          <p:cNvSpPr>
            <a:spLocks noGrp="1"/>
          </p:cNvSpPr>
          <p:nvPr>
            <p:ph type="sldNum" sz="quarter" idx="12"/>
          </p:nvPr>
        </p:nvSpPr>
        <p:spPr>
          <a:xfrm>
            <a:off x="8229600" y="6473825"/>
            <a:ext cx="758825" cy="247650"/>
          </a:xfrm>
        </p:spPr>
        <p:txBody>
          <a:bodyPr/>
          <a:lstStyle>
            <a:lvl1pPr>
              <a:defRPr/>
            </a:lvl1pPr>
          </a:lstStyle>
          <a:p>
            <a:pPr>
              <a:defRPr/>
            </a:pPr>
            <a:fld id="{4BFCB561-4B1D-4C95-B21C-BDBC291A489A}" type="slidenum">
              <a:rPr lang="ru-RU"/>
              <a:pPr>
                <a:defRPr/>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spTree>
      <p:nvGrpSpPr>
        <p:cNvPr id="1" name=""/>
        <p:cNvGrpSpPr/>
        <p:nvPr/>
      </p:nvGrpSpPr>
      <p:grpSpPr>
        <a:xfrm>
          <a:off x="0" y="0"/>
          <a:ext cx="0" cy="0"/>
          <a:chOff x="0" y="0"/>
          <a:chExt cx="0" cy="0"/>
        </a:xfrm>
      </p:grpSpPr>
      <p:sp>
        <p:nvSpPr>
          <p:cNvPr id="4" name="Прямая соединительная линия 6"/>
          <p:cNvSpPr>
            <a:spLocks noChangeShapeType="1"/>
          </p:cNvSpPr>
          <p:nvPr/>
        </p:nvSpPr>
        <p:spPr bwMode="auto">
          <a:xfrm>
            <a:off x="514350" y="3444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a:lstStyle/>
          <a:p>
            <a:pPr fontAlgn="auto">
              <a:spcBef>
                <a:spcPts val="0"/>
              </a:spcBef>
              <a:spcAft>
                <a:spcPts val="0"/>
              </a:spcAft>
              <a:defRPr/>
            </a:pPr>
            <a:endParaRPr lang="en-US">
              <a:latin typeface="+mn-lt"/>
            </a:endParaRPr>
          </a:p>
        </p:txBody>
      </p:sp>
      <p:sp>
        <p:nvSpPr>
          <p:cNvPr id="6" name="Текст 5"/>
          <p:cNvSpPr>
            <a:spLocks noGrp="1"/>
          </p:cNvSpPr>
          <p:nvPr>
            <p:ph type="body" idx="1"/>
          </p:nvPr>
        </p:nvSpPr>
        <p:spPr>
          <a:xfrm>
            <a:off x="381000" y="1676400"/>
            <a:ext cx="8458200" cy="1219200"/>
          </a:xfrm>
        </p:spPr>
        <p:txBody>
          <a:bodyPr anchor="b"/>
          <a:lstStyle>
            <a:lvl1pPr marL="0" indent="0" algn="r">
              <a:buNone/>
              <a:defRPr sz="2000">
                <a:solidFill>
                  <a:schemeClr val="tx2">
                    <a:shade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ru-RU" smtClean="0"/>
              <a:t>Образец текста</a:t>
            </a:r>
          </a:p>
        </p:txBody>
      </p:sp>
      <p:sp>
        <p:nvSpPr>
          <p:cNvPr id="8" name="Заголовок 7"/>
          <p:cNvSpPr>
            <a:spLocks noGrp="1"/>
          </p:cNvSpPr>
          <p:nvPr>
            <p:ph type="title"/>
          </p:nvPr>
        </p:nvSpPr>
        <p:spPr>
          <a:xfrm>
            <a:off x="180475" y="2947085"/>
            <a:ext cx="8686800" cy="1184825"/>
          </a:xfrm>
        </p:spPr>
        <p:txBody>
          <a:bodyPr rtlCol="0" anchor="t"/>
          <a:lstStyle>
            <a:lvl1pPr algn="r">
              <a:defRPr/>
            </a:lvl1pPr>
          </a:lstStyle>
          <a:p>
            <a:r>
              <a:rPr lang="ru-RU" smtClean="0"/>
              <a:t>Образец заголовка</a:t>
            </a:r>
            <a:endParaRPr lang="en-US"/>
          </a:p>
        </p:txBody>
      </p:sp>
      <p:sp>
        <p:nvSpPr>
          <p:cNvPr id="5" name="Дата 18"/>
          <p:cNvSpPr>
            <a:spLocks noGrp="1"/>
          </p:cNvSpPr>
          <p:nvPr>
            <p:ph type="dt" sz="half" idx="10"/>
          </p:nvPr>
        </p:nvSpPr>
        <p:spPr/>
        <p:txBody>
          <a:bodyPr/>
          <a:lstStyle>
            <a:lvl1pPr>
              <a:defRPr/>
            </a:lvl1pPr>
          </a:lstStyle>
          <a:p>
            <a:pPr>
              <a:defRPr/>
            </a:pPr>
            <a:fld id="{846CEC98-6FD8-4598-9BC4-6843A4BBFE5B}" type="datetimeFigureOut">
              <a:rPr lang="ru-RU"/>
              <a:pPr>
                <a:defRPr/>
              </a:pPr>
              <a:t>09.04.2019</a:t>
            </a:fld>
            <a:endParaRPr lang="ru-RU"/>
          </a:p>
        </p:txBody>
      </p:sp>
      <p:sp>
        <p:nvSpPr>
          <p:cNvPr id="7" name="Нижний колонтитул 10"/>
          <p:cNvSpPr>
            <a:spLocks noGrp="1"/>
          </p:cNvSpPr>
          <p:nvPr>
            <p:ph type="ftr" sz="quarter" idx="11"/>
          </p:nvPr>
        </p:nvSpPr>
        <p:spPr/>
        <p:txBody>
          <a:bodyPr/>
          <a:lstStyle>
            <a:lvl1pPr>
              <a:defRPr/>
            </a:lvl1pPr>
          </a:lstStyle>
          <a:p>
            <a:pPr>
              <a:defRPr/>
            </a:pPr>
            <a:endParaRPr lang="ru-RU"/>
          </a:p>
        </p:txBody>
      </p:sp>
      <p:sp>
        <p:nvSpPr>
          <p:cNvPr id="9" name="Номер слайда 15"/>
          <p:cNvSpPr>
            <a:spLocks noGrp="1"/>
          </p:cNvSpPr>
          <p:nvPr>
            <p:ph type="sldNum" sz="quarter" idx="12"/>
          </p:nvPr>
        </p:nvSpPr>
        <p:spPr/>
        <p:txBody>
          <a:bodyPr/>
          <a:lstStyle>
            <a:lvl1pPr>
              <a:defRPr/>
            </a:lvl1pPr>
          </a:lstStyle>
          <a:p>
            <a:pPr>
              <a:defRPr/>
            </a:pPr>
            <a:fld id="{02CEED30-23FC-44B8-BBAD-6B6D59D376E5}" type="slidenum">
              <a:rPr lang="ru-RU"/>
              <a:pPr>
                <a:defRPr/>
              </a:pPr>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0" name="Заголовок 19"/>
          <p:cNvSpPr>
            <a:spLocks noGrp="1"/>
          </p:cNvSpPr>
          <p:nvPr>
            <p:ph type="title"/>
          </p:nvPr>
        </p:nvSpPr>
        <p:spPr>
          <a:xfrm>
            <a:off x="301752" y="457200"/>
            <a:ext cx="8686800" cy="841248"/>
          </a:xfrm>
        </p:spPr>
        <p:txBody>
          <a:bodyPr/>
          <a:lstStyle/>
          <a:p>
            <a:r>
              <a:rPr lang="ru-RU" smtClean="0"/>
              <a:t>Образец заголовка</a:t>
            </a:r>
            <a:endParaRPr lang="en-US"/>
          </a:p>
        </p:txBody>
      </p:sp>
      <p:sp>
        <p:nvSpPr>
          <p:cNvPr id="14" name="Содержимое 13"/>
          <p:cNvSpPr>
            <a:spLocks noGrp="1"/>
          </p:cNvSpPr>
          <p:nvPr>
            <p:ph sz="half" idx="1"/>
          </p:nvPr>
        </p:nvSpPr>
        <p:spPr>
          <a:xfrm>
            <a:off x="304800" y="1600200"/>
            <a:ext cx="4191000" cy="4724400"/>
          </a:xfrm>
        </p:spPr>
        <p:txBody>
          <a:bodyPr/>
          <a:lstStyle>
            <a:lvl1pPr>
              <a:defRPr sz="2800"/>
            </a:lvl1pPr>
            <a:lvl2pPr>
              <a:defRPr sz="2400"/>
            </a:lvl2pPr>
            <a:lvl3pPr>
              <a:defRPr sz="2000"/>
            </a:lvl3pPr>
            <a:lvl4pPr>
              <a:defRPr sz="1800"/>
            </a:lvl4pPr>
            <a:lvl5pPr>
              <a:defRPr sz="1800"/>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13" name="Содержимое 12"/>
          <p:cNvSpPr>
            <a:spLocks noGrp="1"/>
          </p:cNvSpPr>
          <p:nvPr>
            <p:ph sz="half" idx="2"/>
          </p:nvPr>
        </p:nvSpPr>
        <p:spPr>
          <a:xfrm>
            <a:off x="4648200" y="1600200"/>
            <a:ext cx="4343400" cy="4724400"/>
          </a:xfrm>
        </p:spPr>
        <p:txBody>
          <a:bodyPr/>
          <a:lstStyle>
            <a:lvl1pPr>
              <a:defRPr sz="2800"/>
            </a:lvl1pPr>
            <a:lvl2pPr>
              <a:defRPr sz="2400"/>
            </a:lvl2pPr>
            <a:lvl3pPr>
              <a:defRPr sz="2000"/>
            </a:lvl3pPr>
            <a:lvl4pPr>
              <a:defRPr sz="1800"/>
            </a:lvl4pPr>
            <a:lvl5pPr>
              <a:defRPr sz="1800"/>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5" name="Дата 10"/>
          <p:cNvSpPr>
            <a:spLocks noGrp="1"/>
          </p:cNvSpPr>
          <p:nvPr>
            <p:ph type="dt" sz="half" idx="10"/>
          </p:nvPr>
        </p:nvSpPr>
        <p:spPr/>
        <p:txBody>
          <a:bodyPr/>
          <a:lstStyle>
            <a:lvl1pPr>
              <a:defRPr/>
            </a:lvl1pPr>
          </a:lstStyle>
          <a:p>
            <a:pPr>
              <a:defRPr/>
            </a:pPr>
            <a:fld id="{25D5F979-6A0E-42BC-AE45-C1A01CE8614E}" type="datetimeFigureOut">
              <a:rPr lang="ru-RU"/>
              <a:pPr>
                <a:defRPr/>
              </a:pPr>
              <a:t>09.04.2019</a:t>
            </a:fld>
            <a:endParaRPr lang="ru-RU"/>
          </a:p>
        </p:txBody>
      </p:sp>
      <p:sp>
        <p:nvSpPr>
          <p:cNvPr id="6" name="Нижний колонтитул 27"/>
          <p:cNvSpPr>
            <a:spLocks noGrp="1"/>
          </p:cNvSpPr>
          <p:nvPr>
            <p:ph type="ftr" sz="quarter" idx="11"/>
          </p:nvPr>
        </p:nvSpPr>
        <p:spPr/>
        <p:txBody>
          <a:bodyPr/>
          <a:lstStyle>
            <a:lvl1pPr>
              <a:defRPr/>
            </a:lvl1pPr>
          </a:lstStyle>
          <a:p>
            <a:pPr>
              <a:defRPr/>
            </a:pPr>
            <a:endParaRPr lang="ru-RU"/>
          </a:p>
        </p:txBody>
      </p:sp>
      <p:sp>
        <p:nvSpPr>
          <p:cNvPr id="7" name="Номер слайда 4"/>
          <p:cNvSpPr>
            <a:spLocks noGrp="1"/>
          </p:cNvSpPr>
          <p:nvPr>
            <p:ph type="sldNum" sz="quarter" idx="12"/>
          </p:nvPr>
        </p:nvSpPr>
        <p:spPr/>
        <p:txBody>
          <a:bodyPr/>
          <a:lstStyle>
            <a:lvl1pPr>
              <a:defRPr/>
            </a:lvl1pPr>
          </a:lstStyle>
          <a:p>
            <a:pPr>
              <a:defRPr/>
            </a:pPr>
            <a:fld id="{70A91E74-181F-4E7B-ABED-17F201C06928}" type="slidenum">
              <a:rPr lang="ru-RU"/>
              <a:pPr>
                <a:defRPr/>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spTree>
      <p:nvGrpSpPr>
        <p:cNvPr id="1" name=""/>
        <p:cNvGrpSpPr/>
        <p:nvPr/>
      </p:nvGrpSpPr>
      <p:grpSpPr>
        <a:xfrm>
          <a:off x="0" y="0"/>
          <a:ext cx="0" cy="0"/>
          <a:chOff x="0" y="0"/>
          <a:chExt cx="0" cy="0"/>
        </a:xfrm>
      </p:grpSpPr>
      <p:sp>
        <p:nvSpPr>
          <p:cNvPr id="7" name="Прямая соединительная линия 10"/>
          <p:cNvSpPr>
            <a:spLocks noChangeShapeType="1"/>
          </p:cNvSpPr>
          <p:nvPr/>
        </p:nvSpPr>
        <p:spPr bwMode="auto">
          <a:xfrm>
            <a:off x="514350" y="6019800"/>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a:lstStyle/>
          <a:p>
            <a:pPr fontAlgn="auto">
              <a:spcBef>
                <a:spcPts val="0"/>
              </a:spcBef>
              <a:spcAft>
                <a:spcPts val="0"/>
              </a:spcAft>
              <a:defRPr/>
            </a:pPr>
            <a:endParaRPr lang="en-US">
              <a:latin typeface="+mn-lt"/>
            </a:endParaRPr>
          </a:p>
        </p:txBody>
      </p:sp>
      <p:sp>
        <p:nvSpPr>
          <p:cNvPr id="29" name="Заголовок 28"/>
          <p:cNvSpPr>
            <a:spLocks noGrp="1"/>
          </p:cNvSpPr>
          <p:nvPr>
            <p:ph type="title"/>
          </p:nvPr>
        </p:nvSpPr>
        <p:spPr>
          <a:xfrm>
            <a:off x="304800" y="5410200"/>
            <a:ext cx="8610600" cy="882650"/>
          </a:xfrm>
        </p:spPr>
        <p:txBody>
          <a:bodyPr/>
          <a:lstStyle>
            <a:lvl1pPr>
              <a:defRPr/>
            </a:lvl1pPr>
          </a:lstStyle>
          <a:p>
            <a:r>
              <a:rPr lang="ru-RU" smtClean="0"/>
              <a:t>Образец заголовка</a:t>
            </a:r>
            <a:endParaRPr lang="en-US"/>
          </a:p>
        </p:txBody>
      </p:sp>
      <p:sp>
        <p:nvSpPr>
          <p:cNvPr id="13" name="Текст 12"/>
          <p:cNvSpPr>
            <a:spLocks noGrp="1"/>
          </p:cNvSpPr>
          <p:nvPr>
            <p:ph type="body" idx="1"/>
          </p:nvPr>
        </p:nvSpPr>
        <p:spPr>
          <a:xfrm>
            <a:off x="281444" y="666750"/>
            <a:ext cx="4290556"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a:r>
              <a:rPr lang="ru-RU" smtClean="0"/>
              <a:t>Образец текста</a:t>
            </a:r>
          </a:p>
        </p:txBody>
      </p:sp>
      <p:sp>
        <p:nvSpPr>
          <p:cNvPr id="25" name="Текст 24"/>
          <p:cNvSpPr>
            <a:spLocks noGrp="1"/>
          </p:cNvSpPr>
          <p:nvPr>
            <p:ph type="body" sz="half" idx="3"/>
          </p:nvPr>
        </p:nvSpPr>
        <p:spPr>
          <a:xfrm>
            <a:off x="4645025" y="666750"/>
            <a:ext cx="4292241"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a:r>
              <a:rPr lang="ru-RU" smtClean="0"/>
              <a:t>Образец текста</a:t>
            </a:r>
          </a:p>
        </p:txBody>
      </p:sp>
      <p:sp>
        <p:nvSpPr>
          <p:cNvPr id="4" name="Содержимое 3"/>
          <p:cNvSpPr>
            <a:spLocks noGrp="1"/>
          </p:cNvSpPr>
          <p:nvPr>
            <p:ph sz="quarter" idx="2"/>
          </p:nvPr>
        </p:nvSpPr>
        <p:spPr>
          <a:xfrm>
            <a:off x="281444" y="1316037"/>
            <a:ext cx="4290556" cy="3941763"/>
          </a:xfrm>
        </p:spPr>
        <p:txBody>
          <a:bodyPr/>
          <a:lstStyle>
            <a:lvl1pPr>
              <a:defRPr sz="2400"/>
            </a:lvl1pPr>
            <a:lvl2pPr>
              <a:defRPr sz="2000"/>
            </a:lvl2pPr>
            <a:lvl3pPr>
              <a:defRPr sz="1800"/>
            </a:lvl3pPr>
            <a:lvl4pPr>
              <a:defRPr sz="1600"/>
            </a:lvl4pPr>
            <a:lvl5pPr>
              <a:defRPr sz="1600"/>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28" name="Содержимое 27"/>
          <p:cNvSpPr>
            <a:spLocks noGrp="1"/>
          </p:cNvSpPr>
          <p:nvPr>
            <p:ph sz="quarter" idx="4"/>
          </p:nvPr>
        </p:nvSpPr>
        <p:spPr>
          <a:xfrm>
            <a:off x="4648730" y="1316037"/>
            <a:ext cx="4288536" cy="3941763"/>
          </a:xfrm>
        </p:spPr>
        <p:txBody>
          <a:bodyPr/>
          <a:lstStyle>
            <a:lvl1pPr>
              <a:defRPr sz="2400"/>
            </a:lvl1pPr>
            <a:lvl2pPr>
              <a:defRPr sz="2000"/>
            </a:lvl2pPr>
            <a:lvl3pPr>
              <a:defRPr sz="1800"/>
            </a:lvl3pPr>
            <a:lvl4pPr>
              <a:defRPr sz="1600"/>
            </a:lvl4pPr>
            <a:lvl5pPr>
              <a:defRPr sz="1600"/>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8" name="Дата 9"/>
          <p:cNvSpPr>
            <a:spLocks noGrp="1"/>
          </p:cNvSpPr>
          <p:nvPr>
            <p:ph type="dt" sz="half" idx="10"/>
          </p:nvPr>
        </p:nvSpPr>
        <p:spPr/>
        <p:txBody>
          <a:bodyPr/>
          <a:lstStyle>
            <a:lvl1pPr>
              <a:defRPr/>
            </a:lvl1pPr>
          </a:lstStyle>
          <a:p>
            <a:pPr>
              <a:defRPr/>
            </a:pPr>
            <a:fld id="{31D3F98C-9780-4466-B100-A8B48C1A61B3}" type="datetimeFigureOut">
              <a:rPr lang="ru-RU"/>
              <a:pPr>
                <a:defRPr/>
              </a:pPr>
              <a:t>09.04.2019</a:t>
            </a:fld>
            <a:endParaRPr lang="ru-RU"/>
          </a:p>
        </p:txBody>
      </p:sp>
      <p:sp>
        <p:nvSpPr>
          <p:cNvPr id="9" name="Нижний колонтитул 5"/>
          <p:cNvSpPr>
            <a:spLocks noGrp="1"/>
          </p:cNvSpPr>
          <p:nvPr>
            <p:ph type="ftr" sz="quarter" idx="11"/>
          </p:nvPr>
        </p:nvSpPr>
        <p:spPr/>
        <p:txBody>
          <a:bodyPr/>
          <a:lstStyle>
            <a:lvl1pPr>
              <a:defRPr/>
            </a:lvl1pPr>
          </a:lstStyle>
          <a:p>
            <a:pPr>
              <a:defRPr/>
            </a:pPr>
            <a:endParaRPr lang="ru-RU"/>
          </a:p>
        </p:txBody>
      </p:sp>
      <p:sp>
        <p:nvSpPr>
          <p:cNvPr id="10" name="Номер слайда 6"/>
          <p:cNvSpPr>
            <a:spLocks noGrp="1"/>
          </p:cNvSpPr>
          <p:nvPr>
            <p:ph type="sldNum" sz="quarter" idx="12"/>
          </p:nvPr>
        </p:nvSpPr>
        <p:spPr>
          <a:xfrm>
            <a:off x="8229600" y="6477000"/>
            <a:ext cx="762000" cy="247650"/>
          </a:xfrm>
        </p:spPr>
        <p:txBody>
          <a:bodyPr/>
          <a:lstStyle>
            <a:lvl1pPr>
              <a:defRPr/>
            </a:lvl1pPr>
          </a:lstStyle>
          <a:p>
            <a:pPr>
              <a:defRPr/>
            </a:pPr>
            <a:fld id="{81FB1D86-824A-48FC-9D8A-C6D22BD27310}" type="slidenum">
              <a:rPr lang="ru-RU"/>
              <a:pPr>
                <a:defRPr/>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30" name="Заголовок 29"/>
          <p:cNvSpPr>
            <a:spLocks noGrp="1"/>
          </p:cNvSpPr>
          <p:nvPr>
            <p:ph type="title"/>
          </p:nvPr>
        </p:nvSpPr>
        <p:spPr>
          <a:xfrm>
            <a:off x="301752" y="457200"/>
            <a:ext cx="8686800" cy="841248"/>
          </a:xfrm>
        </p:spPr>
        <p:txBody>
          <a:bodyPr/>
          <a:lstStyle/>
          <a:p>
            <a:r>
              <a:rPr lang="ru-RU" smtClean="0"/>
              <a:t>Образец заголовка</a:t>
            </a:r>
            <a:endParaRPr lang="en-US"/>
          </a:p>
        </p:txBody>
      </p:sp>
      <p:sp>
        <p:nvSpPr>
          <p:cNvPr id="3" name="Дата 10"/>
          <p:cNvSpPr>
            <a:spLocks noGrp="1"/>
          </p:cNvSpPr>
          <p:nvPr>
            <p:ph type="dt" sz="half" idx="10"/>
          </p:nvPr>
        </p:nvSpPr>
        <p:spPr/>
        <p:txBody>
          <a:bodyPr/>
          <a:lstStyle>
            <a:lvl1pPr>
              <a:defRPr/>
            </a:lvl1pPr>
          </a:lstStyle>
          <a:p>
            <a:pPr>
              <a:defRPr/>
            </a:pPr>
            <a:fld id="{E5B3D522-82EF-4FCD-A17D-95137974FD3D}" type="datetimeFigureOut">
              <a:rPr lang="ru-RU"/>
              <a:pPr>
                <a:defRPr/>
              </a:pPr>
              <a:t>09.04.2019</a:t>
            </a:fld>
            <a:endParaRPr lang="ru-RU"/>
          </a:p>
        </p:txBody>
      </p:sp>
      <p:sp>
        <p:nvSpPr>
          <p:cNvPr id="4" name="Нижний колонтитул 27"/>
          <p:cNvSpPr>
            <a:spLocks noGrp="1"/>
          </p:cNvSpPr>
          <p:nvPr>
            <p:ph type="ftr" sz="quarter" idx="11"/>
          </p:nvPr>
        </p:nvSpPr>
        <p:spPr/>
        <p:txBody>
          <a:bodyPr/>
          <a:lstStyle>
            <a:lvl1pPr>
              <a:defRPr/>
            </a:lvl1pPr>
          </a:lstStyle>
          <a:p>
            <a:pPr>
              <a:defRPr/>
            </a:pPr>
            <a:endParaRPr lang="ru-RU"/>
          </a:p>
        </p:txBody>
      </p:sp>
      <p:sp>
        <p:nvSpPr>
          <p:cNvPr id="5" name="Номер слайда 4"/>
          <p:cNvSpPr>
            <a:spLocks noGrp="1"/>
          </p:cNvSpPr>
          <p:nvPr>
            <p:ph type="sldNum" sz="quarter" idx="12"/>
          </p:nvPr>
        </p:nvSpPr>
        <p:spPr/>
        <p:txBody>
          <a:bodyPr/>
          <a:lstStyle>
            <a:lvl1pPr>
              <a:defRPr/>
            </a:lvl1pPr>
          </a:lstStyle>
          <a:p>
            <a:pPr>
              <a:defRPr/>
            </a:pPr>
            <a:fld id="{C1E63914-921C-440B-A89A-E70ACC4E0940}" type="slidenum">
              <a:rPr lang="ru-RU"/>
              <a:pPr>
                <a:defRPr/>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2" name="Дата 2"/>
          <p:cNvSpPr>
            <a:spLocks noGrp="1"/>
          </p:cNvSpPr>
          <p:nvPr>
            <p:ph type="dt" sz="half" idx="10"/>
          </p:nvPr>
        </p:nvSpPr>
        <p:spPr/>
        <p:txBody>
          <a:bodyPr/>
          <a:lstStyle>
            <a:lvl1pPr>
              <a:defRPr/>
            </a:lvl1pPr>
          </a:lstStyle>
          <a:p>
            <a:pPr>
              <a:defRPr/>
            </a:pPr>
            <a:fld id="{B80E9443-01F5-47FC-A327-0A3581A18101}" type="datetimeFigureOut">
              <a:rPr lang="ru-RU"/>
              <a:pPr>
                <a:defRPr/>
              </a:pPr>
              <a:t>09.04.2019</a:t>
            </a:fld>
            <a:endParaRPr lang="ru-RU"/>
          </a:p>
        </p:txBody>
      </p:sp>
      <p:sp>
        <p:nvSpPr>
          <p:cNvPr id="3" name="Нижний колонтитул 23"/>
          <p:cNvSpPr>
            <a:spLocks noGrp="1"/>
          </p:cNvSpPr>
          <p:nvPr>
            <p:ph type="ftr" sz="quarter" idx="11"/>
          </p:nvPr>
        </p:nvSpPr>
        <p:spPr/>
        <p:txBody>
          <a:bodyPr/>
          <a:lstStyle>
            <a:lvl1pPr>
              <a:defRPr/>
            </a:lvl1pPr>
          </a:lstStyle>
          <a:p>
            <a:pPr>
              <a:defRPr/>
            </a:pPr>
            <a:endParaRPr lang="ru-RU"/>
          </a:p>
        </p:txBody>
      </p:sp>
      <p:sp>
        <p:nvSpPr>
          <p:cNvPr id="4" name="Номер слайда 6"/>
          <p:cNvSpPr>
            <a:spLocks noGrp="1"/>
          </p:cNvSpPr>
          <p:nvPr>
            <p:ph type="sldNum" sz="quarter" idx="12"/>
          </p:nvPr>
        </p:nvSpPr>
        <p:spPr/>
        <p:txBody>
          <a:bodyPr/>
          <a:lstStyle>
            <a:lvl1pPr>
              <a:defRPr/>
            </a:lvl1pPr>
          </a:lstStyle>
          <a:p>
            <a:pPr>
              <a:defRPr/>
            </a:pPr>
            <a:fld id="{1EBF39C6-AE68-40D6-98E1-A0DF8A3703B5}" type="slidenum">
              <a:rPr lang="ru-RU"/>
              <a:pPr>
                <a:defRPr/>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5" name="Прямая соединительная линия 7"/>
          <p:cNvSpPr>
            <a:spLocks noChangeShapeType="1"/>
          </p:cNvSpPr>
          <p:nvPr/>
        </p:nvSpPr>
        <p:spPr bwMode="auto">
          <a:xfrm>
            <a:off x="514350" y="5849117"/>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a:lstStyle/>
          <a:p>
            <a:pPr fontAlgn="auto">
              <a:spcBef>
                <a:spcPts val="0"/>
              </a:spcBef>
              <a:spcAft>
                <a:spcPts val="0"/>
              </a:spcAft>
              <a:defRPr/>
            </a:pPr>
            <a:endParaRPr lang="en-US">
              <a:latin typeface="+mn-lt"/>
            </a:endParaRPr>
          </a:p>
        </p:txBody>
      </p:sp>
      <p:sp>
        <p:nvSpPr>
          <p:cNvPr id="12" name="Заголовок 11"/>
          <p:cNvSpPr>
            <a:spLocks noGrp="1"/>
          </p:cNvSpPr>
          <p:nvPr>
            <p:ph type="title"/>
          </p:nvPr>
        </p:nvSpPr>
        <p:spPr>
          <a:xfrm>
            <a:off x="457200" y="5486400"/>
            <a:ext cx="8458200" cy="520700"/>
          </a:xfrm>
        </p:spPr>
        <p:txBody>
          <a:bodyPr/>
          <a:lstStyle>
            <a:lvl1pPr algn="l">
              <a:buNone/>
              <a:defRPr sz="2000" b="1"/>
            </a:lvl1pPr>
          </a:lstStyle>
          <a:p>
            <a:r>
              <a:rPr lang="ru-RU" smtClean="0"/>
              <a:t>Образец заголовка</a:t>
            </a:r>
            <a:endParaRPr lang="en-US"/>
          </a:p>
        </p:txBody>
      </p:sp>
      <p:sp>
        <p:nvSpPr>
          <p:cNvPr id="26" name="Текст 25"/>
          <p:cNvSpPr>
            <a:spLocks noGrp="1"/>
          </p:cNvSpPr>
          <p:nvPr>
            <p:ph type="body" idx="2"/>
          </p:nvPr>
        </p:nvSpPr>
        <p:spPr>
          <a:xfrm>
            <a:off x="457200" y="609600"/>
            <a:ext cx="3008313" cy="4800600"/>
          </a:xfrm>
        </p:spPr>
        <p:txBody>
          <a:bodyPr/>
          <a:lstStyle>
            <a:lvl1pPr marL="0" indent="0">
              <a:buNone/>
              <a:defRPr sz="1400"/>
            </a:lvl1pPr>
            <a:lvl2pPr>
              <a:buNone/>
              <a:defRPr sz="1200"/>
            </a:lvl2pPr>
            <a:lvl3pPr>
              <a:buNone/>
              <a:defRPr sz="1000"/>
            </a:lvl3pPr>
            <a:lvl4pPr>
              <a:buNone/>
              <a:defRPr sz="900"/>
            </a:lvl4pPr>
            <a:lvl5pPr>
              <a:buNone/>
              <a:defRPr sz="900"/>
            </a:lvl5pPr>
          </a:lstStyle>
          <a:p>
            <a:pPr lvl="0"/>
            <a:r>
              <a:rPr lang="ru-RU" smtClean="0"/>
              <a:t>Образец текста</a:t>
            </a:r>
          </a:p>
        </p:txBody>
      </p:sp>
      <p:sp>
        <p:nvSpPr>
          <p:cNvPr id="14" name="Содержимое 13"/>
          <p:cNvSpPr>
            <a:spLocks noGrp="1"/>
          </p:cNvSpPr>
          <p:nvPr>
            <p:ph sz="half" idx="1"/>
          </p:nvPr>
        </p:nvSpPr>
        <p:spPr>
          <a:xfrm>
            <a:off x="3575050" y="609600"/>
            <a:ext cx="5340350" cy="4800600"/>
          </a:xfrm>
        </p:spPr>
        <p:txBody>
          <a:bodyPr/>
          <a:lstStyle>
            <a:lvl1pPr>
              <a:defRPr sz="3200"/>
            </a:lvl1pPr>
            <a:lvl2pPr>
              <a:defRPr sz="2800"/>
            </a:lvl2pPr>
            <a:lvl3pPr>
              <a:defRPr sz="2400"/>
            </a:lvl3pPr>
            <a:lvl4pPr>
              <a:defRPr sz="2000"/>
            </a:lvl4pPr>
            <a:lvl5pPr>
              <a:defRPr sz="2000"/>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6" name="Дата 24"/>
          <p:cNvSpPr>
            <a:spLocks noGrp="1"/>
          </p:cNvSpPr>
          <p:nvPr>
            <p:ph type="dt" sz="half" idx="10"/>
          </p:nvPr>
        </p:nvSpPr>
        <p:spPr/>
        <p:txBody>
          <a:bodyPr/>
          <a:lstStyle>
            <a:lvl1pPr>
              <a:defRPr/>
            </a:lvl1pPr>
          </a:lstStyle>
          <a:p>
            <a:pPr>
              <a:defRPr/>
            </a:pPr>
            <a:fld id="{3C492F83-8BD4-4D88-B4E8-0635DE0159F2}" type="datetimeFigureOut">
              <a:rPr lang="ru-RU"/>
              <a:pPr>
                <a:defRPr/>
              </a:pPr>
              <a:t>09.04.2019</a:t>
            </a:fld>
            <a:endParaRPr lang="ru-RU"/>
          </a:p>
        </p:txBody>
      </p:sp>
      <p:sp>
        <p:nvSpPr>
          <p:cNvPr id="7" name="Нижний колонтитул 28"/>
          <p:cNvSpPr>
            <a:spLocks noGrp="1"/>
          </p:cNvSpPr>
          <p:nvPr>
            <p:ph type="ftr" sz="quarter" idx="11"/>
          </p:nvPr>
        </p:nvSpPr>
        <p:spPr/>
        <p:txBody>
          <a:bodyPr/>
          <a:lstStyle>
            <a:lvl1pPr>
              <a:defRPr/>
            </a:lvl1pPr>
          </a:lstStyle>
          <a:p>
            <a:pPr>
              <a:defRPr/>
            </a:pPr>
            <a:endParaRPr lang="ru-RU"/>
          </a:p>
        </p:txBody>
      </p:sp>
      <p:sp>
        <p:nvSpPr>
          <p:cNvPr id="8" name="Номер слайда 6"/>
          <p:cNvSpPr>
            <a:spLocks noGrp="1"/>
          </p:cNvSpPr>
          <p:nvPr>
            <p:ph type="sldNum" sz="quarter" idx="12"/>
          </p:nvPr>
        </p:nvSpPr>
        <p:spPr/>
        <p:txBody>
          <a:bodyPr/>
          <a:lstStyle>
            <a:lvl1pPr>
              <a:defRPr/>
            </a:lvl1pPr>
          </a:lstStyle>
          <a:p>
            <a:pPr>
              <a:defRPr/>
            </a:pPr>
            <a:fld id="{11C784CC-455D-465F-8D1C-5C3D95B405C1}" type="slidenum">
              <a:rPr lang="ru-RU"/>
              <a:pPr>
                <a:defRPr/>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13" name="Рисунок 12"/>
          <p:cNvSpPr>
            <a:spLocks noGrp="1"/>
          </p:cNvSpPr>
          <p:nvPr>
            <p:ph type="pic" idx="1"/>
          </p:nvPr>
        </p:nvSpPr>
        <p:spPr>
          <a:xfrm>
            <a:off x="3505200" y="616634"/>
            <a:ext cx="5029200" cy="3657600"/>
          </a:xfrm>
          <a:solidFill>
            <a:schemeClr val="bg1"/>
          </a:solidFill>
          <a:ln w="6350">
            <a:solidFill>
              <a:schemeClr val="accent1"/>
            </a:solidFill>
          </a:ln>
          <a:effectLst>
            <a:reflection blurRad="1000" stA="49000" endA="500" endPos="10000" dist="900" dir="5400000" sy="-90000" algn="bl" rotWithShape="0"/>
          </a:effectLst>
        </p:spPr>
        <p:txBody>
          <a:bodyPr>
            <a:normAutofit/>
          </a:bodyPr>
          <a:lstStyle>
            <a:lvl1pPr marL="0" indent="0">
              <a:buNone/>
              <a:defRPr sz="3200"/>
            </a:lvl1pPr>
          </a:lstStyle>
          <a:p>
            <a:pPr lvl="0"/>
            <a:r>
              <a:rPr lang="ru-RU" noProof="0" smtClean="0"/>
              <a:t>Вставка рисунка</a:t>
            </a:r>
            <a:endParaRPr lang="en-US" noProof="0" dirty="0"/>
          </a:p>
        </p:txBody>
      </p:sp>
      <p:sp>
        <p:nvSpPr>
          <p:cNvPr id="17" name="Заголовок 16"/>
          <p:cNvSpPr>
            <a:spLocks noGrp="1"/>
          </p:cNvSpPr>
          <p:nvPr>
            <p:ph type="title"/>
          </p:nvPr>
        </p:nvSpPr>
        <p:spPr>
          <a:xfrm>
            <a:off x="381000" y="4993760"/>
            <a:ext cx="5867400" cy="522288"/>
          </a:xfrm>
        </p:spPr>
        <p:txBody>
          <a:bodyPr/>
          <a:lstStyle>
            <a:lvl1pPr algn="l">
              <a:buNone/>
              <a:defRPr sz="2000" b="1"/>
            </a:lvl1pPr>
          </a:lstStyle>
          <a:p>
            <a:r>
              <a:rPr lang="ru-RU" smtClean="0"/>
              <a:t>Образец заголовка</a:t>
            </a:r>
            <a:endParaRPr lang="en-US"/>
          </a:p>
        </p:txBody>
      </p:sp>
      <p:sp>
        <p:nvSpPr>
          <p:cNvPr id="26" name="Текст 25"/>
          <p:cNvSpPr>
            <a:spLocks noGrp="1"/>
          </p:cNvSpPr>
          <p:nvPr>
            <p:ph type="body" sz="half" idx="2"/>
          </p:nvPr>
        </p:nvSpPr>
        <p:spPr>
          <a:xfrm>
            <a:off x="381000" y="5533218"/>
            <a:ext cx="5867400" cy="768350"/>
          </a:xfrm>
        </p:spPr>
        <p:txBody>
          <a:bodyPr lIns="109728" tIns="0"/>
          <a:lstStyle>
            <a:lvl1pPr marL="0" indent="0">
              <a:buNone/>
              <a:defRPr sz="1400"/>
            </a:lvl1pPr>
            <a:lvl2pPr>
              <a:defRPr sz="1200"/>
            </a:lvl2pPr>
            <a:lvl3pPr>
              <a:defRPr sz="1000"/>
            </a:lvl3pPr>
            <a:lvl4pPr>
              <a:defRPr sz="900"/>
            </a:lvl4pPr>
            <a:lvl5pPr>
              <a:defRPr sz="900"/>
            </a:lvl5pPr>
          </a:lstStyle>
          <a:p>
            <a:pPr lvl="0"/>
            <a:r>
              <a:rPr lang="ru-RU" smtClean="0"/>
              <a:t>Образец текста</a:t>
            </a:r>
          </a:p>
        </p:txBody>
      </p:sp>
      <p:sp>
        <p:nvSpPr>
          <p:cNvPr id="5" name="Дата 6"/>
          <p:cNvSpPr>
            <a:spLocks noGrp="1"/>
          </p:cNvSpPr>
          <p:nvPr>
            <p:ph type="dt" sz="half" idx="10"/>
          </p:nvPr>
        </p:nvSpPr>
        <p:spPr/>
        <p:txBody>
          <a:bodyPr/>
          <a:lstStyle>
            <a:lvl1pPr>
              <a:defRPr/>
            </a:lvl1pPr>
          </a:lstStyle>
          <a:p>
            <a:pPr>
              <a:defRPr/>
            </a:pPr>
            <a:fld id="{88C93C0F-8AEF-4DF5-993A-DA36921731AF}" type="datetimeFigureOut">
              <a:rPr lang="ru-RU"/>
              <a:pPr>
                <a:defRPr/>
              </a:pPr>
              <a:t>09.04.2019</a:t>
            </a:fld>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30"/>
          <p:cNvSpPr>
            <a:spLocks noGrp="1"/>
          </p:cNvSpPr>
          <p:nvPr>
            <p:ph type="sldNum" sz="quarter" idx="12"/>
          </p:nvPr>
        </p:nvSpPr>
        <p:spPr/>
        <p:txBody>
          <a:bodyPr/>
          <a:lstStyle>
            <a:lvl1pPr>
              <a:defRPr/>
            </a:lvl1pPr>
          </a:lstStyle>
          <a:p>
            <a:pPr>
              <a:defRPr/>
            </a:pPr>
            <a:fld id="{BB3BB90E-B26E-4600-A635-C92DBBE5E86C}" type="slidenum">
              <a:rPr lang="ru-RU"/>
              <a:pPr>
                <a:defRPr/>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Прямая соединительная линия 6"/>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a:lstStyle/>
          <a:p>
            <a:pPr fontAlgn="auto">
              <a:spcBef>
                <a:spcPts val="0"/>
              </a:spcBef>
              <a:spcAft>
                <a:spcPts val="0"/>
              </a:spcAft>
              <a:defRPr/>
            </a:pPr>
            <a:endParaRPr lang="en-US">
              <a:latin typeface="+mn-lt"/>
            </a:endParaRPr>
          </a:p>
        </p:txBody>
      </p:sp>
      <p:sp>
        <p:nvSpPr>
          <p:cNvPr id="1029" name="Текст 7"/>
          <p:cNvSpPr>
            <a:spLocks noGrp="1"/>
          </p:cNvSpPr>
          <p:nvPr>
            <p:ph type="body" idx="1"/>
          </p:nvPr>
        </p:nvSpPr>
        <p:spPr bwMode="auto">
          <a:xfrm>
            <a:off x="304800" y="1554163"/>
            <a:ext cx="8686800" cy="452596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smtClean="0"/>
          </a:p>
        </p:txBody>
      </p:sp>
      <p:sp>
        <p:nvSpPr>
          <p:cNvPr id="11" name="Дата 10"/>
          <p:cNvSpPr>
            <a:spLocks noGrp="1"/>
          </p:cNvSpPr>
          <p:nvPr>
            <p:ph type="dt" sz="half" idx="2"/>
          </p:nvPr>
        </p:nvSpPr>
        <p:spPr>
          <a:xfrm>
            <a:off x="6477000" y="76200"/>
            <a:ext cx="2514600" cy="288925"/>
          </a:xfrm>
          <a:prstGeom prst="rect">
            <a:avLst/>
          </a:prstGeom>
        </p:spPr>
        <p:txBody>
          <a:bodyPr vert="horz"/>
          <a:lstStyle>
            <a:lvl1pPr algn="l" eaLnBrk="1" fontAlgn="auto" latinLnBrk="0" hangingPunct="1">
              <a:spcBef>
                <a:spcPts val="0"/>
              </a:spcBef>
              <a:spcAft>
                <a:spcPts val="0"/>
              </a:spcAft>
              <a:defRPr kumimoji="0" sz="1200" smtClean="0">
                <a:solidFill>
                  <a:schemeClr val="accent1">
                    <a:shade val="75000"/>
                  </a:schemeClr>
                </a:solidFill>
                <a:latin typeface="+mn-lt"/>
              </a:defRPr>
            </a:lvl1pPr>
          </a:lstStyle>
          <a:p>
            <a:pPr>
              <a:defRPr/>
            </a:pPr>
            <a:fld id="{8180E936-8917-4E2D-BBEE-2660CC1E4061}" type="datetimeFigureOut">
              <a:rPr lang="ru-RU"/>
              <a:pPr>
                <a:defRPr/>
              </a:pPr>
              <a:t>09.04.2019</a:t>
            </a:fld>
            <a:endParaRPr lang="ru-RU"/>
          </a:p>
        </p:txBody>
      </p:sp>
      <p:sp>
        <p:nvSpPr>
          <p:cNvPr id="28" name="Нижний колонтитул 27"/>
          <p:cNvSpPr>
            <a:spLocks noGrp="1"/>
          </p:cNvSpPr>
          <p:nvPr>
            <p:ph type="ftr" sz="quarter" idx="3"/>
          </p:nvPr>
        </p:nvSpPr>
        <p:spPr>
          <a:xfrm>
            <a:off x="3124200" y="76200"/>
            <a:ext cx="3352800" cy="288925"/>
          </a:xfrm>
          <a:prstGeom prst="rect">
            <a:avLst/>
          </a:prstGeom>
        </p:spPr>
        <p:txBody>
          <a:bodyPr vert="horz"/>
          <a:lstStyle>
            <a:lvl1pPr algn="r" eaLnBrk="1" fontAlgn="auto" latinLnBrk="0" hangingPunct="1">
              <a:spcBef>
                <a:spcPts val="0"/>
              </a:spcBef>
              <a:spcAft>
                <a:spcPts val="0"/>
              </a:spcAft>
              <a:defRPr kumimoji="0" sz="1200">
                <a:solidFill>
                  <a:schemeClr val="accent1">
                    <a:shade val="75000"/>
                  </a:schemeClr>
                </a:solidFill>
                <a:latin typeface="+mn-lt"/>
              </a:defRPr>
            </a:lvl1pPr>
          </a:lstStyle>
          <a:p>
            <a:pPr>
              <a:defRPr/>
            </a:pPr>
            <a:endParaRPr lang="ru-RU"/>
          </a:p>
        </p:txBody>
      </p:sp>
      <p:sp>
        <p:nvSpPr>
          <p:cNvPr id="5" name="Номер слайда 4"/>
          <p:cNvSpPr>
            <a:spLocks noGrp="1"/>
          </p:cNvSpPr>
          <p:nvPr>
            <p:ph type="sldNum" sz="quarter" idx="4"/>
          </p:nvPr>
        </p:nvSpPr>
        <p:spPr>
          <a:xfrm>
            <a:off x="8229600" y="6477000"/>
            <a:ext cx="762000" cy="244475"/>
          </a:xfrm>
          <a:prstGeom prst="rect">
            <a:avLst/>
          </a:prstGeom>
        </p:spPr>
        <p:txBody>
          <a:bodyPr vert="horz"/>
          <a:lstStyle>
            <a:lvl1pPr algn="r" eaLnBrk="1" fontAlgn="auto" latinLnBrk="0" hangingPunct="1">
              <a:spcBef>
                <a:spcPts val="0"/>
              </a:spcBef>
              <a:spcAft>
                <a:spcPts val="0"/>
              </a:spcAft>
              <a:defRPr kumimoji="0" sz="1200" smtClean="0">
                <a:solidFill>
                  <a:schemeClr val="accent1">
                    <a:shade val="75000"/>
                  </a:schemeClr>
                </a:solidFill>
                <a:latin typeface="+mn-lt"/>
              </a:defRPr>
            </a:lvl1pPr>
          </a:lstStyle>
          <a:p>
            <a:pPr>
              <a:defRPr/>
            </a:pPr>
            <a:fld id="{83B61EA7-7564-4B7F-9E40-9C156D235933}" type="slidenum">
              <a:rPr lang="ru-RU"/>
              <a:pPr>
                <a:defRPr/>
              </a:pPr>
              <a:t>‹#›</a:t>
            </a:fld>
            <a:endParaRPr lang="ru-RU"/>
          </a:p>
        </p:txBody>
      </p:sp>
      <p:sp>
        <p:nvSpPr>
          <p:cNvPr id="10" name="Заголовок 9"/>
          <p:cNvSpPr>
            <a:spLocks noGrp="1"/>
          </p:cNvSpPr>
          <p:nvPr>
            <p:ph type="title"/>
          </p:nvPr>
        </p:nvSpPr>
        <p:spPr>
          <a:xfrm>
            <a:off x="304800" y="457200"/>
            <a:ext cx="8686800" cy="838200"/>
          </a:xfrm>
          <a:prstGeom prst="rect">
            <a:avLst/>
          </a:prstGeom>
        </p:spPr>
        <p:txBody>
          <a:bodyPr vert="horz" anchor="ctr">
            <a:normAutofit/>
          </a:bodyPr>
          <a:lstStyle/>
          <a:p>
            <a:r>
              <a:rPr lang="ru-RU" smtClean="0"/>
              <a:t>Образец заголовка</a:t>
            </a:r>
            <a:endParaRPr lang="en-US"/>
          </a:p>
        </p:txBody>
      </p:sp>
      <p:sp>
        <p:nvSpPr>
          <p:cNvPr id="9" name="Прямая соединительная линия 8"/>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a:lstStyle/>
          <a:p>
            <a:pPr fontAlgn="auto">
              <a:spcBef>
                <a:spcPts val="0"/>
              </a:spcBef>
              <a:spcAft>
                <a:spcPts val="0"/>
              </a:spcAft>
              <a:defRPr/>
            </a:pPr>
            <a:endParaRPr lang="en-US">
              <a:latin typeface="+mn-lt"/>
            </a:endParaRPr>
          </a:p>
        </p:txBody>
      </p:sp>
      <p:sp>
        <p:nvSpPr>
          <p:cNvPr id="12" name="Прямая соединительная линия 11"/>
          <p:cNvSpPr>
            <a:spLocks noChangeShapeType="1"/>
          </p:cNvSpPr>
          <p:nvPr/>
        </p:nvSpPr>
        <p:spPr bwMode="auto">
          <a:xfrm>
            <a:off x="514350" y="1057986"/>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a:lstStyle/>
          <a:p>
            <a:pPr fontAlgn="auto">
              <a:spcBef>
                <a:spcPts val="0"/>
              </a:spcBef>
              <a:spcAft>
                <a:spcPts val="0"/>
              </a:spcAft>
              <a:defRPr/>
            </a:pPr>
            <a:endParaRPr lang="en-US">
              <a:latin typeface="+mn-lt"/>
            </a:endParaRPr>
          </a:p>
        </p:txBody>
      </p:sp>
    </p:spTree>
  </p:cSld>
  <p:clrMap bg1="lt1" tx1="dk1" bg2="lt2" tx2="dk2" accent1="accent1" accent2="accent2" accent3="accent3" accent4="accent4" accent5="accent5" accent6="accent6" hlink="hlink" folHlink="folHlink"/>
  <p:sldLayoutIdLst>
    <p:sldLayoutId id="2147483696" r:id="rId1"/>
    <p:sldLayoutId id="2147483697" r:id="rId2"/>
    <p:sldLayoutId id="2147483698" r:id="rId3"/>
    <p:sldLayoutId id="2147483695" r:id="rId4"/>
    <p:sldLayoutId id="2147483699" r:id="rId5"/>
    <p:sldLayoutId id="2147483694" r:id="rId6"/>
    <p:sldLayoutId id="2147483700" r:id="rId7"/>
    <p:sldLayoutId id="2147483701" r:id="rId8"/>
    <p:sldLayoutId id="2147483702" r:id="rId9"/>
    <p:sldLayoutId id="2147483693" r:id="rId10"/>
    <p:sldLayoutId id="2147483703" r:id="rId11"/>
  </p:sldLayoutIdLst>
  <p:txStyles>
    <p:titleStyle>
      <a:lvl1pPr algn="l" rtl="0" fontAlgn="base">
        <a:spcBef>
          <a:spcPct val="0"/>
        </a:spcBef>
        <a:spcAft>
          <a:spcPct val="0"/>
        </a:spcAft>
        <a:defRPr sz="3600" kern="1200" cap="all">
          <a:solidFill>
            <a:schemeClr val="tx2"/>
          </a:solidFill>
          <a:effectLst>
            <a:reflection blurRad="12700" stA="48000" endA="300" endPos="55000" dir="5400000" sy="-90000" algn="bl" rotWithShape="0"/>
          </a:effectLst>
          <a:latin typeface="+mj-lt"/>
          <a:ea typeface="+mj-ea"/>
          <a:cs typeface="+mj-cs"/>
        </a:defRPr>
      </a:lvl1pPr>
      <a:lvl2pPr algn="l" rtl="0" fontAlgn="base">
        <a:spcBef>
          <a:spcPct val="0"/>
        </a:spcBef>
        <a:spcAft>
          <a:spcPct val="0"/>
        </a:spcAft>
        <a:defRPr sz="3600">
          <a:solidFill>
            <a:schemeClr val="tx2"/>
          </a:solidFill>
          <a:latin typeface="Franklin Gothic Medium" pitchFamily="34" charset="0"/>
        </a:defRPr>
      </a:lvl2pPr>
      <a:lvl3pPr algn="l" rtl="0" fontAlgn="base">
        <a:spcBef>
          <a:spcPct val="0"/>
        </a:spcBef>
        <a:spcAft>
          <a:spcPct val="0"/>
        </a:spcAft>
        <a:defRPr sz="3600">
          <a:solidFill>
            <a:schemeClr val="tx2"/>
          </a:solidFill>
          <a:latin typeface="Franklin Gothic Medium" pitchFamily="34" charset="0"/>
        </a:defRPr>
      </a:lvl3pPr>
      <a:lvl4pPr algn="l" rtl="0" fontAlgn="base">
        <a:spcBef>
          <a:spcPct val="0"/>
        </a:spcBef>
        <a:spcAft>
          <a:spcPct val="0"/>
        </a:spcAft>
        <a:defRPr sz="3600">
          <a:solidFill>
            <a:schemeClr val="tx2"/>
          </a:solidFill>
          <a:latin typeface="Franklin Gothic Medium" pitchFamily="34" charset="0"/>
        </a:defRPr>
      </a:lvl4pPr>
      <a:lvl5pPr algn="l" rtl="0" fontAlgn="base">
        <a:spcBef>
          <a:spcPct val="0"/>
        </a:spcBef>
        <a:spcAft>
          <a:spcPct val="0"/>
        </a:spcAft>
        <a:defRPr sz="3600">
          <a:solidFill>
            <a:schemeClr val="tx2"/>
          </a:solidFill>
          <a:latin typeface="Franklin Gothic Medium" pitchFamily="34" charset="0"/>
        </a:defRPr>
      </a:lvl5pPr>
      <a:lvl6pPr marL="457200" algn="l" rtl="0" fontAlgn="base">
        <a:spcBef>
          <a:spcPct val="0"/>
        </a:spcBef>
        <a:spcAft>
          <a:spcPct val="0"/>
        </a:spcAft>
        <a:defRPr sz="3600">
          <a:solidFill>
            <a:schemeClr val="tx2"/>
          </a:solidFill>
          <a:latin typeface="Franklin Gothic Medium" pitchFamily="34" charset="0"/>
        </a:defRPr>
      </a:lvl6pPr>
      <a:lvl7pPr marL="914400" algn="l" rtl="0" fontAlgn="base">
        <a:spcBef>
          <a:spcPct val="0"/>
        </a:spcBef>
        <a:spcAft>
          <a:spcPct val="0"/>
        </a:spcAft>
        <a:defRPr sz="3600">
          <a:solidFill>
            <a:schemeClr val="tx2"/>
          </a:solidFill>
          <a:latin typeface="Franklin Gothic Medium" pitchFamily="34" charset="0"/>
        </a:defRPr>
      </a:lvl7pPr>
      <a:lvl8pPr marL="1371600" algn="l" rtl="0" fontAlgn="base">
        <a:spcBef>
          <a:spcPct val="0"/>
        </a:spcBef>
        <a:spcAft>
          <a:spcPct val="0"/>
        </a:spcAft>
        <a:defRPr sz="3600">
          <a:solidFill>
            <a:schemeClr val="tx2"/>
          </a:solidFill>
          <a:latin typeface="Franklin Gothic Medium" pitchFamily="34" charset="0"/>
        </a:defRPr>
      </a:lvl8pPr>
      <a:lvl9pPr marL="1828800" algn="l" rtl="0" fontAlgn="base">
        <a:spcBef>
          <a:spcPct val="0"/>
        </a:spcBef>
        <a:spcAft>
          <a:spcPct val="0"/>
        </a:spcAft>
        <a:defRPr sz="3600">
          <a:solidFill>
            <a:schemeClr val="tx2"/>
          </a:solidFill>
          <a:latin typeface="Franklin Gothic Medium" pitchFamily="34" charset="0"/>
        </a:defRPr>
      </a:lvl9pPr>
    </p:titleStyle>
    <p:bodyStyle>
      <a:lvl1pPr marL="342900" indent="-342900" algn="l" rtl="0" fontAlgn="base">
        <a:spcBef>
          <a:spcPct val="20000"/>
        </a:spcBef>
        <a:spcAft>
          <a:spcPct val="0"/>
        </a:spcAft>
        <a:buClr>
          <a:schemeClr val="accent1"/>
        </a:buClr>
        <a:buSzPct val="70000"/>
        <a:buFont typeface="Wingdings 2" pitchFamily="18" charset="2"/>
        <a:buChar char=""/>
        <a:defRPr sz="3200" kern="1200">
          <a:solidFill>
            <a:schemeClr val="tx2"/>
          </a:solidFill>
          <a:latin typeface="+mn-lt"/>
          <a:ea typeface="+mn-ea"/>
          <a:cs typeface="+mn-cs"/>
        </a:defRPr>
      </a:lvl1pPr>
      <a:lvl2pPr marL="742950" indent="-285750" algn="l" rtl="0" fontAlgn="base">
        <a:spcBef>
          <a:spcPct val="20000"/>
        </a:spcBef>
        <a:spcAft>
          <a:spcPct val="0"/>
        </a:spcAft>
        <a:buClr>
          <a:schemeClr val="accent1"/>
        </a:buClr>
        <a:buSzPct val="70000"/>
        <a:buFont typeface="Wingdings 2" pitchFamily="18" charset="2"/>
        <a:buChar char=""/>
        <a:defRPr sz="2800" kern="1200">
          <a:solidFill>
            <a:schemeClr val="tx2"/>
          </a:solidFill>
          <a:latin typeface="+mn-lt"/>
          <a:ea typeface="+mn-ea"/>
          <a:cs typeface="+mn-cs"/>
        </a:defRPr>
      </a:lvl2pPr>
      <a:lvl3pPr marL="1143000" indent="-228600" algn="l" rtl="0" fontAlgn="base">
        <a:spcBef>
          <a:spcPct val="20000"/>
        </a:spcBef>
        <a:spcAft>
          <a:spcPct val="0"/>
        </a:spcAft>
        <a:buClr>
          <a:schemeClr val="accent1"/>
        </a:buClr>
        <a:buSzPct val="70000"/>
        <a:buFont typeface="Wingdings 2" pitchFamily="18" charset="2"/>
        <a:buChar char=""/>
        <a:defRPr sz="2400" kern="1200">
          <a:solidFill>
            <a:schemeClr val="tx2"/>
          </a:solidFill>
          <a:latin typeface="+mn-lt"/>
          <a:ea typeface="+mn-ea"/>
          <a:cs typeface="+mn-cs"/>
        </a:defRPr>
      </a:lvl3pPr>
      <a:lvl4pPr marL="1600200" indent="-228600" algn="l" rtl="0" fontAlgn="base">
        <a:spcBef>
          <a:spcPct val="20000"/>
        </a:spcBef>
        <a:spcAft>
          <a:spcPct val="0"/>
        </a:spcAft>
        <a:buClr>
          <a:schemeClr val="accent1"/>
        </a:buClr>
        <a:buSzPct val="70000"/>
        <a:buFont typeface="Wingdings 2" pitchFamily="18" charset="2"/>
        <a:buChar char=""/>
        <a:defRPr sz="2000" kern="1200">
          <a:solidFill>
            <a:schemeClr val="tx2"/>
          </a:solidFill>
          <a:latin typeface="+mn-lt"/>
          <a:ea typeface="+mn-ea"/>
          <a:cs typeface="+mn-cs"/>
        </a:defRPr>
      </a:lvl4pPr>
      <a:lvl5pPr marL="2057400" indent="-228600" algn="l" rtl="0" fontAlgn="base">
        <a:spcBef>
          <a:spcPct val="20000"/>
        </a:spcBef>
        <a:spcAft>
          <a:spcPct val="0"/>
        </a:spcAft>
        <a:buClr>
          <a:schemeClr val="accent1"/>
        </a:buClr>
        <a:buSzPct val="60000"/>
        <a:buFont typeface="Wingdings 2" pitchFamily="18" charset="2"/>
        <a:buChar char=""/>
        <a:defRPr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7.xml"/><Relationship Id="rId4" Type="http://schemas.openxmlformats.org/officeDocument/2006/relationships/image" Target="../media/image7.jpeg"/></Relationships>
</file>

<file path=ppt/slides/_rels/slide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rot="21221702">
            <a:off x="780377" y="2863074"/>
            <a:ext cx="7942487" cy="923329"/>
          </a:xfrm>
          <a:prstGeom prst="rect">
            <a:avLst/>
          </a:prstGeom>
          <a:noFill/>
        </p:spPr>
        <p:txBody>
          <a:bodyPr wrap="none">
            <a:spAutoFit/>
          </a:bodyPr>
          <a:lstStyle/>
          <a:p>
            <a:pPr algn="ctr" fontAlgn="auto">
              <a:spcBef>
                <a:spcPts val="0"/>
              </a:spcBef>
              <a:spcAft>
                <a:spcPts val="0"/>
              </a:spcAft>
              <a:defRPr/>
            </a:pPr>
            <a:r>
              <a:rPr lang="ru-RU" sz="5400" b="1" dirty="0" err="1">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mn-lt"/>
              </a:rPr>
              <a:t>Бидайды</a:t>
            </a:r>
            <a:r>
              <a:rPr lang="kk-KZ" sz="54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mn-lt"/>
              </a:rPr>
              <a:t>ң ылғалдылығы</a:t>
            </a:r>
            <a:endParaRPr lang="ru-RU" sz="54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mn-lt"/>
            </a:endParaRPr>
          </a:p>
        </p:txBody>
      </p:sp>
    </p:spTree>
  </p:cSld>
  <p:clrMapOvr>
    <a:masterClrMapping/>
  </p:clrMapOvr>
  <p:transition>
    <p:dissolv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descr="Screenshot_20181213-004529_Chrome.jpg"/>
          <p:cNvPicPr>
            <a:picLocks noChangeAspect="1"/>
          </p:cNvPicPr>
          <p:nvPr/>
        </p:nvPicPr>
        <p:blipFill>
          <a:blip r:embed="rId2"/>
          <a:srcRect l="10156" t="6944" r="13281"/>
          <a:stretch>
            <a:fillRect/>
          </a:stretch>
        </p:blipFill>
        <p:spPr>
          <a:xfrm>
            <a:off x="6350" y="6350"/>
            <a:ext cx="9144000" cy="6858000"/>
          </a:xfrm>
          <a:prstGeom prst="rect">
            <a:avLst/>
          </a:prstGeom>
          <a:ln>
            <a:noFill/>
          </a:ln>
          <a:effectLst>
            <a:softEdge rad="112500"/>
          </a:effectLst>
        </p:spPr>
      </p:pic>
    </p:spTree>
  </p:cSld>
  <p:clrMapOvr>
    <a:masterClrMapping/>
  </p:clrMapOvr>
  <p:transition>
    <p:wipe dir="d"/>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Прямоугольник 1"/>
          <p:cNvSpPr>
            <a:spLocks noChangeArrowheads="1"/>
          </p:cNvSpPr>
          <p:nvPr/>
        </p:nvSpPr>
        <p:spPr bwMode="auto">
          <a:xfrm>
            <a:off x="214313" y="571500"/>
            <a:ext cx="8715375" cy="954088"/>
          </a:xfrm>
          <a:prstGeom prst="rect">
            <a:avLst/>
          </a:prstGeom>
          <a:noFill/>
          <a:ln w="9525">
            <a:noFill/>
            <a:miter lim="800000"/>
            <a:headEnd/>
            <a:tailEnd/>
          </a:ln>
        </p:spPr>
        <p:txBody>
          <a:bodyPr>
            <a:spAutoFit/>
          </a:bodyPr>
          <a:lstStyle/>
          <a:p>
            <a:r>
              <a:rPr lang="ru-RU" sz="2800">
                <a:latin typeface="Times New Roman" pitchFamily="18" charset="0"/>
                <a:cs typeface="Times New Roman" pitchFamily="18" charset="0"/>
              </a:rPr>
              <a:t>Ылғалдылықты электрлік құрғатқыш СЭШ-1 және СЭШ-3М маркалы шкафтарында анықтайды.</a:t>
            </a:r>
          </a:p>
        </p:txBody>
      </p:sp>
      <p:pic>
        <p:nvPicPr>
          <p:cNvPr id="3" name="Рисунок 2" descr="C:\Users\user\Desktop\3.jpg"/>
          <p:cNvPicPr/>
          <p:nvPr/>
        </p:nvPicPr>
        <p:blipFill>
          <a:blip r:embed="rId2" cstate="print">
            <a:extLst>
              <a:ext uri="{28A0092B-C50C-407E-A947-70E740481C1C}"/>
            </a:extLst>
          </a:blip>
          <a:srcRect/>
          <a:stretch>
            <a:fillRect/>
          </a:stretch>
        </p:blipFill>
        <p:spPr bwMode="auto">
          <a:xfrm rot="21102718">
            <a:off x="401412" y="2352359"/>
            <a:ext cx="3985838" cy="3606779"/>
          </a:xfrm>
          <a:prstGeom prst="rect">
            <a:avLst/>
          </a:prstGeom>
          <a:ln>
            <a:noFill/>
          </a:ln>
          <a:effectLst>
            <a:softEdge rad="112500"/>
          </a:effectLst>
        </p:spPr>
      </p:pic>
      <p:sp>
        <p:nvSpPr>
          <p:cNvPr id="15363" name="Прямоугольник 3"/>
          <p:cNvSpPr>
            <a:spLocks noChangeArrowheads="1"/>
          </p:cNvSpPr>
          <p:nvPr/>
        </p:nvSpPr>
        <p:spPr bwMode="auto">
          <a:xfrm rot="-436613">
            <a:off x="4319588" y="2290763"/>
            <a:ext cx="4714875" cy="2032000"/>
          </a:xfrm>
          <a:prstGeom prst="rect">
            <a:avLst/>
          </a:prstGeom>
          <a:noFill/>
          <a:ln w="9525">
            <a:noFill/>
            <a:miter lim="800000"/>
            <a:headEnd/>
            <a:tailEnd/>
          </a:ln>
        </p:spPr>
        <p:txBody>
          <a:bodyPr>
            <a:spAutoFit/>
          </a:bodyPr>
          <a:lstStyle/>
          <a:p>
            <a:r>
              <a:rPr lang="ru-RU">
                <a:latin typeface="Franklin Gothic Book" pitchFamily="34" charset="0"/>
              </a:rPr>
              <a:t>Бұл электрлік құрғатқыш СЭШ-1 және СЭШ-3М маркалы шкафтарында астықтың ылғалдылығын нақтылы анықтауға болады. Сондықтан осы әдіспен алынған ылғалдылықтың мөлшері басқа мекемелерден өзара есеп айыруға пайдаланады</a:t>
            </a:r>
          </a:p>
        </p:txBody>
      </p:sp>
    </p:spTree>
  </p:cSld>
  <p:clrMapOvr>
    <a:masterClrMapping/>
  </p:clrMapOvr>
  <p:transition>
    <p:strips dir="rd"/>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Прямоугольник 2"/>
          <p:cNvSpPr>
            <a:spLocks noChangeArrowheads="1"/>
          </p:cNvSpPr>
          <p:nvPr/>
        </p:nvSpPr>
        <p:spPr bwMode="auto">
          <a:xfrm>
            <a:off x="4857750" y="1571625"/>
            <a:ext cx="4000500" cy="3816350"/>
          </a:xfrm>
          <a:prstGeom prst="rect">
            <a:avLst/>
          </a:prstGeom>
          <a:noFill/>
          <a:ln w="9525">
            <a:noFill/>
            <a:miter lim="800000"/>
            <a:headEnd/>
            <a:tailEnd/>
          </a:ln>
        </p:spPr>
        <p:txBody>
          <a:bodyPr>
            <a:spAutoFit/>
          </a:bodyPr>
          <a:lstStyle/>
          <a:p>
            <a:r>
              <a:rPr lang="ru-RU" sz="2800">
                <a:latin typeface="Times New Roman" pitchFamily="18" charset="0"/>
                <a:cs typeface="Times New Roman" pitchFamily="18" charset="0"/>
              </a:rPr>
              <a:t>Зертханалық ЛЗМ т.б. қол диірмендерінде 30гр бидайды ұсақтап ұн аламыз. Алдын ала аналитикалық таразыға тартылып салмағы анықталған 2 бюксқа дәл 5 г – нан ұн саламыз</a:t>
            </a:r>
            <a:r>
              <a:rPr lang="ru-RU">
                <a:latin typeface="Franklin Gothic Book" pitchFamily="34" charset="0"/>
              </a:rPr>
              <a:t>.</a:t>
            </a:r>
          </a:p>
          <a:p>
            <a:r>
              <a:rPr lang="ru-RU">
                <a:latin typeface="Franklin Gothic Book" pitchFamily="34" charset="0"/>
              </a:rPr>
              <a:t> </a:t>
            </a:r>
          </a:p>
        </p:txBody>
      </p:sp>
      <p:pic>
        <p:nvPicPr>
          <p:cNvPr id="16386" name="Рисунок 4" descr="C:\Users\user\Desktop\6.jpg"/>
          <p:cNvPicPr>
            <a:picLocks noChangeAspect="1" noChangeArrowheads="1"/>
          </p:cNvPicPr>
          <p:nvPr/>
        </p:nvPicPr>
        <p:blipFill>
          <a:blip r:embed="rId2"/>
          <a:srcRect/>
          <a:stretch>
            <a:fillRect/>
          </a:stretch>
        </p:blipFill>
        <p:spPr bwMode="auto">
          <a:xfrm rot="-368797">
            <a:off x="687388" y="1822450"/>
            <a:ext cx="2143125" cy="2286000"/>
          </a:xfrm>
          <a:prstGeom prst="rect">
            <a:avLst/>
          </a:prstGeom>
          <a:noFill/>
          <a:ln w="9525">
            <a:noFill/>
            <a:miter lim="800000"/>
            <a:headEnd/>
            <a:tailEnd/>
          </a:ln>
        </p:spPr>
      </p:pic>
      <p:pic>
        <p:nvPicPr>
          <p:cNvPr id="16387" name="Рисунок 5" descr="C:\Users\user\Desktop\5.jpg"/>
          <p:cNvPicPr>
            <a:picLocks noChangeAspect="1" noChangeArrowheads="1"/>
          </p:cNvPicPr>
          <p:nvPr/>
        </p:nvPicPr>
        <p:blipFill>
          <a:blip r:embed="rId3"/>
          <a:srcRect/>
          <a:stretch>
            <a:fillRect/>
          </a:stretch>
        </p:blipFill>
        <p:spPr bwMode="auto">
          <a:xfrm rot="-696300">
            <a:off x="2689225" y="173038"/>
            <a:ext cx="1928813" cy="2071687"/>
          </a:xfrm>
          <a:prstGeom prst="rect">
            <a:avLst/>
          </a:prstGeom>
          <a:noFill/>
          <a:ln w="9525">
            <a:noFill/>
            <a:miter lim="800000"/>
            <a:headEnd/>
            <a:tailEnd/>
          </a:ln>
        </p:spPr>
      </p:pic>
      <p:pic>
        <p:nvPicPr>
          <p:cNvPr id="8" name="Рисунок 7" descr="Screenshot_20181212-205549_Gallery.jpg"/>
          <p:cNvPicPr>
            <a:picLocks noChangeAspect="1"/>
          </p:cNvPicPr>
          <p:nvPr/>
        </p:nvPicPr>
        <p:blipFill>
          <a:blip r:embed="rId4"/>
          <a:srcRect l="7407" t="28571" r="5555" b="28571"/>
          <a:stretch>
            <a:fillRect/>
          </a:stretch>
        </p:blipFill>
        <p:spPr>
          <a:xfrm rot="604689">
            <a:off x="1851229" y="4282358"/>
            <a:ext cx="3038949" cy="2327706"/>
          </a:xfrm>
          <a:prstGeom prst="rect">
            <a:avLst/>
          </a:prstGeom>
          <a:ln>
            <a:noFill/>
          </a:ln>
          <a:effectLst>
            <a:softEdge rad="112500"/>
          </a:effectLst>
        </p:spPr>
      </p:pic>
    </p:spTree>
  </p:cSld>
  <p:clrMapOvr>
    <a:masterClrMapping/>
  </p:clrMapOvr>
  <p:transition>
    <p:wheel spokes="3"/>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Прямоугольник 1"/>
          <p:cNvSpPr>
            <a:spLocks noChangeArrowheads="1"/>
          </p:cNvSpPr>
          <p:nvPr/>
        </p:nvSpPr>
        <p:spPr bwMode="auto">
          <a:xfrm>
            <a:off x="142875" y="357188"/>
            <a:ext cx="4572000" cy="4246562"/>
          </a:xfrm>
          <a:prstGeom prst="rect">
            <a:avLst/>
          </a:prstGeom>
          <a:noFill/>
          <a:ln w="9525">
            <a:noFill/>
            <a:miter lim="800000"/>
            <a:headEnd/>
            <a:tailEnd/>
          </a:ln>
        </p:spPr>
        <p:txBody>
          <a:bodyPr>
            <a:spAutoFit/>
          </a:bodyPr>
          <a:lstStyle/>
          <a:p>
            <a:pPr algn="just"/>
            <a:r>
              <a:rPr lang="ru-RU">
                <a:latin typeface="Franklin Gothic Book" pitchFamily="34" charset="0"/>
              </a:rPr>
              <a:t>Бюкстің қақпағын түбіне кигізіп, алдын ала 130</a:t>
            </a:r>
            <a:r>
              <a:rPr lang="ru-RU" baseline="30000">
                <a:latin typeface="Franklin Gothic Book" pitchFamily="34" charset="0"/>
              </a:rPr>
              <a:t>0</a:t>
            </a:r>
            <a:r>
              <a:rPr lang="ru-RU">
                <a:latin typeface="Franklin Gothic Book" pitchFamily="34" charset="0"/>
              </a:rPr>
              <a:t>С-қа қыздырылған СЭШ шкафының әр ұясына бір–бірден барлық 10 бюксты орналастырады. Содан кейін контактылық термометрді қосады да, қызыл сигнал лампасы екінші рет жанған кездегі уақытты белгілейді. Содан бастап 40 мин. кептіріп, бюксты бетін қақпағымен жауып, эксикаторға қойып 20 мин. суытады, өлшейді[26]. Құрғатудан кейін сынамаларды өлшеп, құрғатуға дейінгі және құрғатудан кейінгі салмақты салыстырып, ылғалдылықтың шығымын есептейді. 0,01 г дәлдікпен өлшейді.</a:t>
            </a:r>
          </a:p>
          <a:p>
            <a:endParaRPr lang="ru-RU">
              <a:latin typeface="Franklin Gothic Book" pitchFamily="34" charset="0"/>
            </a:endParaRPr>
          </a:p>
        </p:txBody>
      </p:sp>
      <p:pic>
        <p:nvPicPr>
          <p:cNvPr id="17410" name="Рисунок 2" descr="C:\Users\user\Desktop\33.JPG"/>
          <p:cNvPicPr>
            <a:picLocks noChangeAspect="1" noChangeArrowheads="1"/>
          </p:cNvPicPr>
          <p:nvPr/>
        </p:nvPicPr>
        <p:blipFill>
          <a:blip r:embed="rId2"/>
          <a:srcRect/>
          <a:stretch>
            <a:fillRect/>
          </a:stretch>
        </p:blipFill>
        <p:spPr bwMode="auto">
          <a:xfrm>
            <a:off x="4714875" y="714375"/>
            <a:ext cx="4286250" cy="5000625"/>
          </a:xfrm>
          <a:prstGeom prst="rect">
            <a:avLst/>
          </a:prstGeom>
          <a:noFill/>
          <a:ln w="9525">
            <a:noFill/>
            <a:miter lim="800000"/>
            <a:headEnd/>
            <a:tailEnd/>
          </a:ln>
        </p:spPr>
      </p:pic>
      <p:sp>
        <p:nvSpPr>
          <p:cNvPr id="17411" name="Прямоугольник 3"/>
          <p:cNvSpPr>
            <a:spLocks noChangeArrowheads="1"/>
          </p:cNvSpPr>
          <p:nvPr/>
        </p:nvSpPr>
        <p:spPr bwMode="auto">
          <a:xfrm>
            <a:off x="142875" y="4214813"/>
            <a:ext cx="4572000" cy="1477962"/>
          </a:xfrm>
          <a:prstGeom prst="rect">
            <a:avLst/>
          </a:prstGeom>
          <a:noFill/>
          <a:ln w="9525">
            <a:noFill/>
            <a:miter lim="800000"/>
            <a:headEnd/>
            <a:tailEnd/>
          </a:ln>
        </p:spPr>
        <p:txBody>
          <a:bodyPr>
            <a:spAutoFit/>
          </a:bodyPr>
          <a:lstStyle/>
          <a:p>
            <a:pPr algn="just"/>
            <a:r>
              <a:rPr lang="ru-RU">
                <a:latin typeface="Franklin Gothic Book" pitchFamily="34" charset="0"/>
              </a:rPr>
              <a:t>Егер 2 бюкстың арасында салмақтың айырмасы 0,25%-тен кем болса, осы екеуінің орташа көрсеткішін шығарып, талдау карточкасын жазады, ал одан көп болса, анализді қайталайды.</a:t>
            </a:r>
          </a:p>
        </p:txBody>
      </p:sp>
    </p:spTree>
  </p:cSld>
  <p:clrMapOvr>
    <a:masterClrMapping/>
  </p:clrMapOvr>
  <p:transition>
    <p:wheel spokes="8"/>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1"/>
          <p:cNvSpPr>
            <a:spLocks noChangeArrowheads="1"/>
          </p:cNvSpPr>
          <p:nvPr/>
        </p:nvSpPr>
        <p:spPr bwMode="auto">
          <a:xfrm>
            <a:off x="428625" y="357188"/>
            <a:ext cx="8215313" cy="1631950"/>
          </a:xfrm>
          <a:prstGeom prst="rect">
            <a:avLst/>
          </a:prstGeom>
          <a:noFill/>
          <a:ln w="9525">
            <a:noFill/>
            <a:miter lim="800000"/>
            <a:headEnd/>
            <a:tailEnd/>
          </a:ln>
        </p:spPr>
        <p:txBody>
          <a:bodyPr anchor="ctr">
            <a:spAutoFit/>
          </a:bodyPr>
          <a:lstStyle/>
          <a:p>
            <a:pPr algn="just"/>
            <a:r>
              <a:rPr lang="ru-RU" sz="2000">
                <a:latin typeface="Calibri" pitchFamily="34" charset="0"/>
                <a:ea typeface="Calibri" pitchFamily="34" charset="0"/>
                <a:cs typeface="Times New Roman" pitchFamily="18" charset="0"/>
              </a:rPr>
              <a:t>Брабендрдің құрғатушы шкафы барлық органикалық және биоорганикалық заттарды құрғату үшін арналған. Ол ауа ағынында жылумен құрғатумен жұмыс істейді. Аппарат қозғалтқыш камерамен 0,1% дәлдікпен жұмыс істейтін салмақтық жүйеден тұрады. Құрғатқыш камераның ішіндегі айналмалы бөлігіне 10 кішкентай ыдыстар орнатады.</a:t>
            </a:r>
            <a:endParaRPr lang="ru-RU" sz="3600">
              <a:ea typeface="Calibri" pitchFamily="34" charset="0"/>
              <a:cs typeface="Arial" charset="0"/>
            </a:endParaRPr>
          </a:p>
        </p:txBody>
      </p:sp>
      <p:pic>
        <p:nvPicPr>
          <p:cNvPr id="3" name="Рисунок 2" descr="Screenshot_20181213-003113_Gallery.jpg"/>
          <p:cNvPicPr>
            <a:picLocks noChangeAspect="1"/>
          </p:cNvPicPr>
          <p:nvPr/>
        </p:nvPicPr>
        <p:blipFill>
          <a:blip r:embed="rId2"/>
          <a:srcRect t="27083" b="27083"/>
          <a:stretch>
            <a:fillRect/>
          </a:stretch>
        </p:blipFill>
        <p:spPr>
          <a:xfrm>
            <a:off x="1857356" y="2428868"/>
            <a:ext cx="4714908" cy="3841804"/>
          </a:xfrm>
          <a:prstGeom prst="rect">
            <a:avLst/>
          </a:prstGeom>
          <a:ln>
            <a:noFill/>
          </a:ln>
          <a:effectLst>
            <a:softEdge rad="112500"/>
          </a:effectLst>
        </p:spPr>
      </p:pic>
    </p:spTree>
  </p:cSld>
  <p:clrMapOvr>
    <a:masterClrMapping/>
  </p:clrMapOvr>
  <p:transition>
    <p:checke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Screenshot_20181213-003454_Gallery.jpg"/>
          <p:cNvPicPr>
            <a:picLocks noChangeAspect="1"/>
          </p:cNvPicPr>
          <p:nvPr/>
        </p:nvPicPr>
        <p:blipFill>
          <a:blip r:embed="rId2"/>
          <a:srcRect t="31250" b="31250"/>
          <a:stretch>
            <a:fillRect/>
          </a:stretch>
        </p:blipFill>
        <p:spPr>
          <a:xfrm>
            <a:off x="2000232" y="0"/>
            <a:ext cx="4857717" cy="3238500"/>
          </a:xfrm>
          <a:prstGeom prst="rect">
            <a:avLst/>
          </a:prstGeom>
          <a:ln>
            <a:noFill/>
          </a:ln>
          <a:effectLst>
            <a:softEdge rad="112500"/>
          </a:effectLst>
        </p:spPr>
      </p:pic>
      <p:sp>
        <p:nvSpPr>
          <p:cNvPr id="19458" name="Rectangle 1"/>
          <p:cNvSpPr>
            <a:spLocks noChangeArrowheads="1"/>
          </p:cNvSpPr>
          <p:nvPr/>
        </p:nvSpPr>
        <p:spPr bwMode="auto">
          <a:xfrm>
            <a:off x="0" y="3103563"/>
            <a:ext cx="9144000" cy="3535362"/>
          </a:xfrm>
          <a:prstGeom prst="rect">
            <a:avLst/>
          </a:prstGeom>
          <a:noFill/>
          <a:ln w="9525">
            <a:noFill/>
            <a:miter lim="800000"/>
            <a:headEnd/>
            <a:tailEnd/>
          </a:ln>
        </p:spPr>
        <p:txBody>
          <a:bodyPr anchor="ctr">
            <a:spAutoFit/>
          </a:bodyPr>
          <a:lstStyle/>
          <a:p>
            <a:r>
              <a:rPr lang="ru-RU" sz="1700">
                <a:latin typeface="Calibri" pitchFamily="34" charset="0"/>
                <a:ea typeface="Calibri" pitchFamily="34" charset="0"/>
                <a:cs typeface="Times New Roman" pitchFamily="18" charset="0"/>
              </a:rPr>
              <a:t>Әрекеттесу термометрін 130 °С белгісінде орнатып, шкафты желіге қосады. Құрғатқыш камераның деңгейі керекті деңгейге жеткенде, есікті ашып 10г–нан ұнтақталған бидай салынған ыдыстарды салады. Штурвалды оң қолмен сол жаққа қарай қойып, келесісін қояды. Барлық он ыдысты орналастырады. Құрғатылатын затты ыдыспен бірге өлшейді, басқа ыдысқа ауыстырғанда қате болмас үшін. 45 мин өткеннен кейін таразылар деңгейінің жарығын қосады. Салмақтық камераның сол жақтағы рычагын қолмен түсіреді. Жарықтандырылған деңгей бойынша сынаманың ылғалдылығын пайызбен есептейді.</a:t>
            </a:r>
            <a:r>
              <a:rPr lang="ru-RU">
                <a:latin typeface="Calibri" pitchFamily="34" charset="0"/>
                <a:ea typeface="Calibri" pitchFamily="34" charset="0"/>
                <a:cs typeface="Times New Roman" pitchFamily="18" charset="0"/>
              </a:rPr>
              <a:t> </a:t>
            </a:r>
            <a:r>
              <a:rPr lang="ru-RU" sz="1700">
                <a:latin typeface="Calibri" pitchFamily="34" charset="0"/>
                <a:ea typeface="Calibri" pitchFamily="34" charset="0"/>
                <a:cs typeface="Times New Roman" pitchFamily="18" charset="0"/>
              </a:rPr>
              <a:t>Заттардың көлемі аз болғанда, ылғалдылығы 5г сынамадан анықтауға болады. Бұл жағдайда құрғатылғаннан кейін ыдыстарды өлшеп жатқанда, таразының дөңгелек бет жағына 5 г гирь қояды.</a:t>
            </a:r>
            <a:r>
              <a:rPr lang="ru-RU">
                <a:latin typeface="Calibri" pitchFamily="34" charset="0"/>
                <a:ea typeface="Calibri" pitchFamily="34" charset="0"/>
                <a:cs typeface="Times New Roman" pitchFamily="18" charset="0"/>
              </a:rPr>
              <a:t> </a:t>
            </a:r>
            <a:r>
              <a:rPr lang="ru-RU" sz="1700">
                <a:latin typeface="Calibri" pitchFamily="34" charset="0"/>
                <a:ea typeface="Calibri" pitchFamily="34" charset="0"/>
                <a:cs typeface="Times New Roman" pitchFamily="18" charset="0"/>
              </a:rPr>
              <a:t>Жарықтандырылған деңгейдегі көрсеткіштерді екіге көбейтеді. Ылғалдылық өте төмен болған жағдайда , жұмыстың дәлдігін жоғарылату үшін 20г сынама алынады.</a:t>
            </a:r>
            <a:r>
              <a:rPr lang="ru-RU">
                <a:latin typeface="Calibri" pitchFamily="34" charset="0"/>
                <a:ea typeface="Calibri" pitchFamily="34" charset="0"/>
                <a:cs typeface="Times New Roman" pitchFamily="18" charset="0"/>
              </a:rPr>
              <a:t> </a:t>
            </a:r>
            <a:r>
              <a:rPr lang="ru-RU" sz="1700">
                <a:latin typeface="Calibri" pitchFamily="34" charset="0"/>
                <a:ea typeface="Calibri" pitchFamily="34" charset="0"/>
                <a:cs typeface="Times New Roman" pitchFamily="18" charset="0"/>
              </a:rPr>
              <a:t>Онда ылғалдылықтың көрсеткішін екіге бөледі.</a:t>
            </a:r>
            <a:r>
              <a:rPr lang="ru-RU">
                <a:ea typeface="Calibri" pitchFamily="34" charset="0"/>
                <a:cs typeface="Times New Roman" pitchFamily="18" charset="0"/>
              </a:rPr>
              <a:t> </a:t>
            </a:r>
            <a:r>
              <a:rPr lang="ru-RU" sz="1700">
                <a:latin typeface="Calibri" pitchFamily="34" charset="0"/>
                <a:ea typeface="Calibri" pitchFamily="34" charset="0"/>
                <a:cs typeface="Times New Roman" pitchFamily="18" charset="0"/>
              </a:rPr>
              <a:t>Аппараттың жұмысын тексеру үшін шкафты қыздырады.</a:t>
            </a:r>
            <a:r>
              <a:rPr lang="ru-RU">
                <a:latin typeface="Calibri" pitchFamily="34" charset="0"/>
                <a:ea typeface="Calibri" pitchFamily="34" charset="0"/>
                <a:cs typeface="Times New Roman" pitchFamily="18" charset="0"/>
              </a:rPr>
              <a:t> Таразыларды күнде жұмыс алдында тексереді.</a:t>
            </a:r>
            <a:endParaRPr lang="ru-RU" sz="3200">
              <a:cs typeface="Arial" charset="0"/>
            </a:endParaRPr>
          </a:p>
        </p:txBody>
      </p:sp>
    </p:spTree>
  </p:cSld>
  <p:clrMapOvr>
    <a:masterClrMapping/>
  </p:clrMapOvr>
  <p:transition>
    <p:dissolve/>
  </p:transition>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Трек">
  <a:themeElements>
    <a:clrScheme name="Трек">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Трек">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Трек">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ppt/theme/themeOverride1.xml><?xml version="1.0" encoding="utf-8"?>
<a:themeOverride xmlns:a="http://schemas.openxmlformats.org/drawingml/2006/main">
  <a:clrScheme name="Трек">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themeOverride>
</file>

<file path=docProps/app.xml><?xml version="1.0" encoding="utf-8"?>
<Properties xmlns="http://schemas.openxmlformats.org/officeDocument/2006/extended-properties" xmlns:vt="http://schemas.openxmlformats.org/officeDocument/2006/docPropsVTypes">
  <Template>Trek</Template>
  <TotalTime>64</TotalTime>
  <Words>311</Words>
  <PresentationFormat>Экран (4:3)</PresentationFormat>
  <Paragraphs>8</Paragraphs>
  <Slides>7</Slides>
  <Notes>0</Notes>
  <HiddenSlides>0</HiddenSlides>
  <MMClips>0</MMClips>
  <ScaleCrop>false</ScaleCrop>
  <HeadingPairs>
    <vt:vector size="6" baseType="variant">
      <vt:variant>
        <vt:lpstr>Использованные шрифты</vt:lpstr>
      </vt:variant>
      <vt:variant>
        <vt:i4>6</vt:i4>
      </vt:variant>
      <vt:variant>
        <vt:lpstr>Шаблон оформления</vt:lpstr>
      </vt:variant>
      <vt:variant>
        <vt:i4>9</vt:i4>
      </vt:variant>
      <vt:variant>
        <vt:lpstr>Заголовки слайдов</vt:lpstr>
      </vt:variant>
      <vt:variant>
        <vt:i4>7</vt:i4>
      </vt:variant>
    </vt:vector>
  </HeadingPairs>
  <TitlesOfParts>
    <vt:vector size="22" baseType="lpstr">
      <vt:lpstr>Franklin Gothic Book</vt:lpstr>
      <vt:lpstr>Arial</vt:lpstr>
      <vt:lpstr>Franklin Gothic Medium</vt:lpstr>
      <vt:lpstr>Wingdings 2</vt:lpstr>
      <vt:lpstr>Calibri</vt:lpstr>
      <vt:lpstr>Times New Roman</vt:lpstr>
      <vt:lpstr>Трек</vt:lpstr>
      <vt:lpstr>Трек</vt:lpstr>
      <vt:lpstr>Трек</vt:lpstr>
      <vt:lpstr>Трек</vt:lpstr>
      <vt:lpstr>Трек</vt:lpstr>
      <vt:lpstr>Трек</vt:lpstr>
      <vt:lpstr>Трек</vt:lpstr>
      <vt:lpstr>Трек</vt:lpstr>
      <vt:lpstr>Трек</vt:lpstr>
      <vt:lpstr>Слайд 1</vt:lpstr>
      <vt:lpstr>Слайд 2</vt:lpstr>
      <vt:lpstr>Слайд 3</vt:lpstr>
      <vt:lpstr>Слайд 4</vt:lpstr>
      <vt:lpstr>Слайд 5</vt:lpstr>
      <vt:lpstr>Слайд 6</vt:lpstr>
      <vt:lpstr>Слайд 7</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admin</dc:creator>
  <cp:lastModifiedBy>Ural</cp:lastModifiedBy>
  <cp:revision>11</cp:revision>
  <dcterms:created xsi:type="dcterms:W3CDTF">2018-12-12T14:34:04Z</dcterms:created>
  <dcterms:modified xsi:type="dcterms:W3CDTF">2019-04-09T05:54:08Z</dcterms:modified>
</cp:coreProperties>
</file>