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p:cViewPr varScale="1">
        <p:scale>
          <a:sx n="81" d="100"/>
          <a:sy n="81" d="100"/>
        </p:scale>
        <p:origin x="-84" y="-16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Freeform 6"/>
          <p:cNvSpPr>
            <a:spLocks noChangeArrowheads="1"/>
          </p:cNvSpPr>
          <p:nvPr/>
        </p:nvSpPr>
        <p:spPr bwMode="auto">
          <a:xfrm>
            <a:off x="0" y="4324350"/>
            <a:ext cx="1744663" cy="777875"/>
          </a:xfrm>
          <a:custGeom>
            <a:avLst/>
            <a:gdLst>
              <a:gd name="T0" fmla="*/ 0 w 372"/>
              <a:gd name="T1" fmla="*/ 0 h 166"/>
              <a:gd name="T2" fmla="*/ 372 w 372"/>
              <a:gd name="T3" fmla="*/ 166 h 166"/>
            </a:gdLst>
            <a:ahLst/>
            <a:cxnLst/>
            <a:rect l="T0" t="T1" r="T2" b="T3"/>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w="9525">
            <a:noFill/>
            <a:miter lim="800000"/>
            <a:headEnd/>
            <a:tailEnd/>
          </a:ln>
        </p:spPr>
        <p:txBody>
          <a:bodyPr/>
          <a:lstStyle/>
          <a:p>
            <a:endParaRPr lang="ru-RU"/>
          </a:p>
        </p:txBody>
      </p:sp>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5" name="Date Placeholder 3"/>
          <p:cNvSpPr>
            <a:spLocks noGrp="1"/>
          </p:cNvSpPr>
          <p:nvPr>
            <p:ph type="dt" sz="half" idx="10"/>
          </p:nvPr>
        </p:nvSpPr>
        <p:spPr/>
        <p:txBody>
          <a:bodyPr/>
          <a:lstStyle>
            <a:lvl1pPr>
              <a:defRPr/>
            </a:lvl1pPr>
          </a:lstStyle>
          <a:p>
            <a:pPr>
              <a:defRPr/>
            </a:pPr>
            <a:fld id="{EC130C15-B540-4031-B3FF-C0D20C130236}" type="datetimeFigureOut">
              <a:rPr lang="en-US"/>
              <a:pPr>
                <a:defRPr/>
              </a:pPr>
              <a:t>4/9/2019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1813" y="4529138"/>
            <a:ext cx="779462" cy="365125"/>
          </a:xfrm>
        </p:spPr>
        <p:txBody>
          <a:bodyPr/>
          <a:lstStyle>
            <a:lvl1pPr>
              <a:defRPr/>
            </a:lvl1pPr>
          </a:lstStyle>
          <a:p>
            <a:pPr>
              <a:defRPr/>
            </a:pPr>
            <a:fld id="{7AD7C407-8E43-4B96-86B6-A166757342DB}"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4" name="Freeform 11"/>
          <p:cNvSpPr>
            <a:spLocks noChangeArrowheads="1"/>
          </p:cNvSpPr>
          <p:nvPr/>
        </p:nvSpPr>
        <p:spPr bwMode="auto">
          <a:xfrm flipV="1">
            <a:off x="-4763" y="31781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8780A8D2-AB95-4917-98BF-E6B7F8C8DE43}" type="datetimeFigureOut">
              <a:rPr lang="en-US"/>
              <a:pPr>
                <a:defRPr/>
              </a:pPr>
              <a:t>4/9/2019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1813" y="3244850"/>
            <a:ext cx="779462" cy="365125"/>
          </a:xfrm>
        </p:spPr>
        <p:txBody>
          <a:bodyPr/>
          <a:lstStyle>
            <a:lvl1pPr>
              <a:defRPr/>
            </a:lvl1pPr>
          </a:lstStyle>
          <a:p>
            <a:pPr>
              <a:defRPr/>
            </a:pPr>
            <a:fld id="{4D98AA65-2BF4-467F-ADFA-74460EDEED3D}"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31781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6" name="TextBox 13"/>
          <p:cNvSpPr txBox="1"/>
          <p:nvPr/>
        </p:nvSpPr>
        <p:spPr>
          <a:xfrm>
            <a:off x="2466975" y="647700"/>
            <a:ext cx="6096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rPr>
              <a:t>“</a:t>
            </a:r>
          </a:p>
        </p:txBody>
      </p:sp>
      <p:sp>
        <p:nvSpPr>
          <p:cNvPr id="7" name="TextBox 14"/>
          <p:cNvSpPr txBox="1"/>
          <p:nvPr/>
        </p:nvSpPr>
        <p:spPr>
          <a:xfrm>
            <a:off x="11114088" y="2905125"/>
            <a:ext cx="6096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rPr>
              <a:t>”</a:t>
            </a:r>
          </a:p>
        </p:txBody>
      </p:sp>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4"/>
          </p:nvPr>
        </p:nvSpPr>
        <p:spPr/>
        <p:txBody>
          <a:bodyPr/>
          <a:lstStyle>
            <a:lvl1pPr>
              <a:defRPr/>
            </a:lvl1pPr>
          </a:lstStyle>
          <a:p>
            <a:pPr>
              <a:defRPr/>
            </a:pPr>
            <a:fld id="{D7AF7224-E116-4FF8-A4F0-9089612816F4}" type="datetimeFigureOut">
              <a:rPr lang="en-US"/>
              <a:pPr>
                <a:defRPr/>
              </a:pPr>
              <a:t>4/9/2019</a:t>
            </a:fld>
            <a:endParaRPr lang="en-US" dirty="0"/>
          </a:p>
        </p:txBody>
      </p:sp>
      <p:sp>
        <p:nvSpPr>
          <p:cNvPr id="9" name="Footer Placeholder 4"/>
          <p:cNvSpPr>
            <a:spLocks noGrp="1"/>
          </p:cNvSpPr>
          <p:nvPr>
            <p:ph type="ftr" sz="quarter" idx="15"/>
          </p:nvPr>
        </p:nvSpPr>
        <p:spPr/>
        <p:txBody>
          <a:bodyPr/>
          <a:lstStyle>
            <a:lvl1pPr>
              <a:defRPr/>
            </a:lvl1pPr>
          </a:lstStyle>
          <a:p>
            <a:pPr>
              <a:defRPr/>
            </a:pPr>
            <a:endParaRPr lang="en-US"/>
          </a:p>
        </p:txBody>
      </p:sp>
      <p:sp>
        <p:nvSpPr>
          <p:cNvPr id="10" name="Slide Number Placeholder 5"/>
          <p:cNvSpPr>
            <a:spLocks noGrp="1"/>
          </p:cNvSpPr>
          <p:nvPr>
            <p:ph type="sldNum" sz="quarter" idx="16"/>
          </p:nvPr>
        </p:nvSpPr>
        <p:spPr>
          <a:xfrm>
            <a:off x="531813" y="3244850"/>
            <a:ext cx="779462" cy="365125"/>
          </a:xfrm>
        </p:spPr>
        <p:txBody>
          <a:bodyPr/>
          <a:lstStyle>
            <a:lvl1pPr>
              <a:defRPr/>
            </a:lvl1pPr>
          </a:lstStyle>
          <a:p>
            <a:pPr>
              <a:defRPr/>
            </a:pPr>
            <a:fld id="{3C7D4785-C2B9-4ACA-AB84-4981D2B3213C}"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491172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ru-RU" smtClean="0"/>
              <a:t>Образец текста</a:t>
            </a:r>
          </a:p>
        </p:txBody>
      </p:sp>
      <p:sp>
        <p:nvSpPr>
          <p:cNvPr id="6" name="Date Placeholder 4"/>
          <p:cNvSpPr>
            <a:spLocks noGrp="1"/>
          </p:cNvSpPr>
          <p:nvPr>
            <p:ph type="dt" sz="half" idx="10"/>
          </p:nvPr>
        </p:nvSpPr>
        <p:spPr/>
        <p:txBody>
          <a:bodyPr/>
          <a:lstStyle>
            <a:lvl1pPr>
              <a:defRPr/>
            </a:lvl1pPr>
          </a:lstStyle>
          <a:p>
            <a:pPr>
              <a:defRPr/>
            </a:pPr>
            <a:fld id="{027969F9-9BBD-4C9F-B6CB-377ED3376113}" type="datetimeFigureOut">
              <a:rPr lang="en-US"/>
              <a:pPr>
                <a:defRPr/>
              </a:pPr>
              <a:t>4/9/2019</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a:xfrm>
            <a:off x="531813" y="4983163"/>
            <a:ext cx="779462" cy="365125"/>
          </a:xfrm>
        </p:spPr>
        <p:txBody>
          <a:bodyPr/>
          <a:lstStyle>
            <a:lvl1pPr>
              <a:defRPr/>
            </a:lvl1pPr>
          </a:lstStyle>
          <a:p>
            <a:pPr>
              <a:defRPr/>
            </a:pPr>
            <a:fld id="{07AE1687-3A7D-470B-B264-62186D2D3F77}"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491172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6" name="TextBox 16"/>
          <p:cNvSpPr txBox="1"/>
          <p:nvPr/>
        </p:nvSpPr>
        <p:spPr>
          <a:xfrm>
            <a:off x="2466975" y="647700"/>
            <a:ext cx="6096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rPr>
              <a:t>“</a:t>
            </a:r>
          </a:p>
        </p:txBody>
      </p:sp>
      <p:sp>
        <p:nvSpPr>
          <p:cNvPr id="7" name="TextBox 17"/>
          <p:cNvSpPr txBox="1"/>
          <p:nvPr/>
        </p:nvSpPr>
        <p:spPr>
          <a:xfrm>
            <a:off x="11114088" y="2905125"/>
            <a:ext cx="6096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rPr>
              <a:t>”</a:t>
            </a:r>
          </a:p>
        </p:txBody>
      </p:sp>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ru-RU" smtClean="0"/>
              <a:t>Образец текста</a:t>
            </a:r>
          </a:p>
        </p:txBody>
      </p:sp>
      <p:sp>
        <p:nvSpPr>
          <p:cNvPr id="8" name="Date Placeholder 4"/>
          <p:cNvSpPr>
            <a:spLocks noGrp="1"/>
          </p:cNvSpPr>
          <p:nvPr>
            <p:ph type="dt" sz="half" idx="14"/>
          </p:nvPr>
        </p:nvSpPr>
        <p:spPr/>
        <p:txBody>
          <a:bodyPr/>
          <a:lstStyle>
            <a:lvl1pPr>
              <a:defRPr/>
            </a:lvl1pPr>
          </a:lstStyle>
          <a:p>
            <a:pPr>
              <a:defRPr/>
            </a:pPr>
            <a:fld id="{51ED9635-C35F-4C57-AB1F-9DD938DEA8E3}" type="datetimeFigureOut">
              <a:rPr lang="en-US"/>
              <a:pPr>
                <a:defRPr/>
              </a:pPr>
              <a:t>4/9/2019</a:t>
            </a:fld>
            <a:endParaRPr lang="en-US" dirty="0"/>
          </a:p>
        </p:txBody>
      </p:sp>
      <p:sp>
        <p:nvSpPr>
          <p:cNvPr id="9" name="Footer Placeholder 5"/>
          <p:cNvSpPr>
            <a:spLocks noGrp="1"/>
          </p:cNvSpPr>
          <p:nvPr>
            <p:ph type="ftr" sz="quarter" idx="15"/>
          </p:nvPr>
        </p:nvSpPr>
        <p:spPr/>
        <p:txBody>
          <a:bodyPr/>
          <a:lstStyle>
            <a:lvl1pPr>
              <a:defRPr/>
            </a:lvl1pPr>
          </a:lstStyle>
          <a:p>
            <a:pPr>
              <a:defRPr/>
            </a:pPr>
            <a:endParaRPr lang="en-US"/>
          </a:p>
        </p:txBody>
      </p:sp>
      <p:sp>
        <p:nvSpPr>
          <p:cNvPr id="10" name="Slide Number Placeholder 6"/>
          <p:cNvSpPr>
            <a:spLocks noGrp="1"/>
          </p:cNvSpPr>
          <p:nvPr>
            <p:ph type="sldNum" sz="quarter" idx="16"/>
          </p:nvPr>
        </p:nvSpPr>
        <p:spPr>
          <a:xfrm>
            <a:off x="531813" y="4983163"/>
            <a:ext cx="779462" cy="365125"/>
          </a:xfrm>
        </p:spPr>
        <p:txBody>
          <a:bodyPr/>
          <a:lstStyle>
            <a:lvl1pPr>
              <a:defRPr/>
            </a:lvl1pPr>
          </a:lstStyle>
          <a:p>
            <a:pPr>
              <a:defRPr/>
            </a:pPr>
            <a:fld id="{48285536-767A-4D29-B895-4AC270C5D1AC}"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491172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ru-RU" smtClean="0"/>
              <a:t>Образец текста</a:t>
            </a:r>
          </a:p>
        </p:txBody>
      </p:sp>
      <p:sp>
        <p:nvSpPr>
          <p:cNvPr id="6" name="Date Placeholder 4"/>
          <p:cNvSpPr>
            <a:spLocks noGrp="1"/>
          </p:cNvSpPr>
          <p:nvPr>
            <p:ph type="dt" sz="half" idx="14"/>
          </p:nvPr>
        </p:nvSpPr>
        <p:spPr/>
        <p:txBody>
          <a:bodyPr/>
          <a:lstStyle>
            <a:lvl1pPr>
              <a:defRPr/>
            </a:lvl1pPr>
          </a:lstStyle>
          <a:p>
            <a:pPr>
              <a:defRPr/>
            </a:pPr>
            <a:fld id="{87191193-E99D-461A-B10E-4CC9C6D1B717}" type="datetimeFigureOut">
              <a:rPr lang="en-US"/>
              <a:pPr>
                <a:defRPr/>
              </a:pPr>
              <a:t>4/9/2019</a:t>
            </a:fld>
            <a:endParaRPr lang="en-US" dirty="0"/>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a:xfrm>
            <a:off x="531813" y="4983163"/>
            <a:ext cx="779462" cy="365125"/>
          </a:xfrm>
        </p:spPr>
        <p:txBody>
          <a:bodyPr/>
          <a:lstStyle>
            <a:lvl1pPr>
              <a:defRPr/>
            </a:lvl1pPr>
          </a:lstStyle>
          <a:p>
            <a:pPr>
              <a:defRPr/>
            </a:pPr>
            <a:fld id="{91645705-45D9-46B1-96BD-F40A2011BE27}"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4" name="Freeform 11"/>
          <p:cNvSpPr>
            <a:spLocks noChangeArrowheads="1"/>
          </p:cNvSpPr>
          <p:nvPr/>
        </p:nvSpPr>
        <p:spPr bwMode="auto">
          <a:xfrm flipV="1">
            <a:off x="-4763" y="7143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E51CCFC5-7CBE-4E3F-8661-FF9DBB76A0C3}" type="datetimeFigureOut">
              <a:rPr lang="en-US"/>
              <a:pPr>
                <a:defRPr/>
              </a:pPr>
              <a:t>4/9/2019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C91C229-FA4D-4F41-B85A-21D0E3C2E6C3}"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4" name="Freeform 11"/>
          <p:cNvSpPr>
            <a:spLocks noChangeArrowheads="1"/>
          </p:cNvSpPr>
          <p:nvPr/>
        </p:nvSpPr>
        <p:spPr bwMode="auto">
          <a:xfrm flipV="1">
            <a:off x="-4763" y="7143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5D0C6CBF-09A5-4757-AF84-27329799029B}" type="datetimeFigureOut">
              <a:rPr lang="en-US"/>
              <a:pPr>
                <a:defRPr/>
              </a:pPr>
              <a:t>4/9/2019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77D9F57-D18D-4654-B5BA-82830E3B9E1C}"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fld id="{9FDBA75A-90B1-4049-B367-D502A28D7CBE}" type="datetimeFigureOut">
              <a:rPr lang="en-US"/>
              <a:pPr>
                <a:defRPr/>
              </a:pPr>
              <a:t>4/9/2019</a:t>
            </a:fld>
            <a:endParaRPr lang="en-US" dirty="0"/>
          </a:p>
        </p:txBody>
      </p:sp>
      <p:sp>
        <p:nvSpPr>
          <p:cNvPr id="5" name="Footer Placeholder 4"/>
          <p:cNvSpPr>
            <a:spLocks noGrp="1"/>
          </p:cNvSpPr>
          <p:nvPr>
            <p:ph type="ftr" sz="quarter" idx="15"/>
          </p:nvPr>
        </p:nvSpPr>
        <p:spPr/>
        <p:txBody>
          <a:bodyPr/>
          <a:lstStyle>
            <a:lvl1pPr>
              <a:defRPr/>
            </a:lvl1pPr>
          </a:lstStyle>
          <a:p>
            <a:pPr>
              <a:defRPr/>
            </a:pPr>
            <a:endParaRPr lang="en-US"/>
          </a:p>
        </p:txBody>
      </p:sp>
      <p:sp>
        <p:nvSpPr>
          <p:cNvPr id="6" name="Slide Number Placeholder 5"/>
          <p:cNvSpPr>
            <a:spLocks noGrp="1"/>
          </p:cNvSpPr>
          <p:nvPr>
            <p:ph type="sldNum" sz="quarter" idx="16"/>
          </p:nvPr>
        </p:nvSpPr>
        <p:spPr/>
        <p:txBody>
          <a:bodyPr/>
          <a:lstStyle>
            <a:lvl1pPr>
              <a:defRPr/>
            </a:lvl1pPr>
          </a:lstStyle>
          <a:p>
            <a:pPr>
              <a:defRPr/>
            </a:pPr>
            <a:fld id="{2475BBD6-C6B2-4855-AD49-B9189605C56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Freeform 11"/>
          <p:cNvSpPr>
            <a:spLocks noChangeArrowheads="1"/>
          </p:cNvSpPr>
          <p:nvPr/>
        </p:nvSpPr>
        <p:spPr bwMode="auto">
          <a:xfrm flipV="1">
            <a:off x="-4763" y="7143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82B810D9-476E-4F7E-B245-FFB35FD832AE}" type="datetimeFigureOut">
              <a:rPr lang="en-US"/>
              <a:pPr>
                <a:defRPr/>
              </a:pPr>
              <a:t>4/9/2019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B8E7845-1A0D-42CA-BDE1-A95B10EDCCB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Freeform 11"/>
          <p:cNvSpPr>
            <a:spLocks noChangeArrowheads="1"/>
          </p:cNvSpPr>
          <p:nvPr/>
        </p:nvSpPr>
        <p:spPr bwMode="auto">
          <a:xfrm flipV="1">
            <a:off x="-4763" y="31781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37CAE7F7-D59A-4B52-AC9A-8411842FDB01}" type="datetimeFigureOut">
              <a:rPr lang="en-US"/>
              <a:pPr>
                <a:defRPr/>
              </a:pPr>
              <a:t>4/9/2019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1813" y="3244850"/>
            <a:ext cx="779462" cy="365125"/>
          </a:xfrm>
        </p:spPr>
        <p:txBody>
          <a:bodyPr/>
          <a:lstStyle>
            <a:lvl1pPr>
              <a:defRPr/>
            </a:lvl1pPr>
          </a:lstStyle>
          <a:p>
            <a:pPr>
              <a:defRPr/>
            </a:pPr>
            <a:fld id="{9E04C266-7779-450A-B706-10C4150CE494}"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7143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 name="Date Placeholder 4"/>
          <p:cNvSpPr>
            <a:spLocks noGrp="1"/>
          </p:cNvSpPr>
          <p:nvPr>
            <p:ph type="dt" sz="half" idx="10"/>
          </p:nvPr>
        </p:nvSpPr>
        <p:spPr/>
        <p:txBody>
          <a:bodyPr/>
          <a:lstStyle>
            <a:lvl1pPr>
              <a:defRPr/>
            </a:lvl1pPr>
          </a:lstStyle>
          <a:p>
            <a:pPr>
              <a:defRPr/>
            </a:pPr>
            <a:fld id="{B039C097-B37F-4DB7-B722-F3D05C71ACA1}" type="datetimeFigureOut">
              <a:rPr lang="en-US"/>
              <a:pPr>
                <a:defRPr/>
              </a:pPr>
              <a:t>4/9/2019</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13A3172-7C5E-4627-8F42-D2E3EE618724}"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7" name="Freeform 11"/>
          <p:cNvSpPr>
            <a:spLocks noChangeArrowheads="1"/>
          </p:cNvSpPr>
          <p:nvPr/>
        </p:nvSpPr>
        <p:spPr bwMode="auto">
          <a:xfrm flipV="1">
            <a:off x="-4763" y="7143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8" name="Date Placeholder 6"/>
          <p:cNvSpPr>
            <a:spLocks noGrp="1"/>
          </p:cNvSpPr>
          <p:nvPr>
            <p:ph type="dt" sz="half" idx="10"/>
          </p:nvPr>
        </p:nvSpPr>
        <p:spPr/>
        <p:txBody>
          <a:bodyPr/>
          <a:lstStyle>
            <a:lvl1pPr>
              <a:defRPr/>
            </a:lvl1pPr>
          </a:lstStyle>
          <a:p>
            <a:pPr>
              <a:defRPr/>
            </a:pPr>
            <a:fld id="{CF26009E-8F4C-48A9-ABBD-5CFCA513D074}" type="datetimeFigureOut">
              <a:rPr lang="en-US"/>
              <a:pPr>
                <a:defRPr/>
              </a:pPr>
              <a:t>4/9/2019</a:t>
            </a:fld>
            <a:endParaRPr lang="en-US" dirty="0"/>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a:lvl1pPr>
          </a:lstStyle>
          <a:p>
            <a:pPr>
              <a:defRPr/>
            </a:pPr>
            <a:fld id="{42B81B49-E08E-4EDD-B220-23AEC61383E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Freeform 11"/>
          <p:cNvSpPr>
            <a:spLocks noChangeArrowheads="1"/>
          </p:cNvSpPr>
          <p:nvPr/>
        </p:nvSpPr>
        <p:spPr bwMode="auto">
          <a:xfrm flipV="1">
            <a:off x="-4763" y="7143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2" name="Title 1"/>
          <p:cNvSpPr>
            <a:spLocks noGrp="1"/>
          </p:cNvSpPr>
          <p:nvPr>
            <p:ph type="title"/>
          </p:nvPr>
        </p:nvSpPr>
        <p:spPr/>
        <p:txBody>
          <a:bodyPr/>
          <a:lstStyle/>
          <a:p>
            <a:r>
              <a:rPr lang="ru-RU" smtClean="0"/>
              <a:t>Образец заголовка</a:t>
            </a:r>
            <a:endParaRPr lang="en-US" dirty="0"/>
          </a:p>
        </p:txBody>
      </p:sp>
      <p:sp>
        <p:nvSpPr>
          <p:cNvPr id="4" name="Date Placeholder 2"/>
          <p:cNvSpPr>
            <a:spLocks noGrp="1"/>
          </p:cNvSpPr>
          <p:nvPr>
            <p:ph type="dt" sz="half" idx="10"/>
          </p:nvPr>
        </p:nvSpPr>
        <p:spPr/>
        <p:txBody>
          <a:bodyPr/>
          <a:lstStyle>
            <a:lvl1pPr>
              <a:defRPr/>
            </a:lvl1pPr>
          </a:lstStyle>
          <a:p>
            <a:pPr>
              <a:defRPr/>
            </a:pPr>
            <a:fld id="{46B23659-C37C-4294-967C-7419A79C5C40}" type="datetimeFigureOut">
              <a:rPr lang="en-US"/>
              <a:pPr>
                <a:defRPr/>
              </a:pPr>
              <a:t>4/9/2019</a:t>
            </a:fld>
            <a:endParaRPr lang="en-US" dirty="0"/>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DE8CA544-D4AA-4F50-A581-424F71530B89}"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Freeform 11"/>
          <p:cNvSpPr>
            <a:spLocks noChangeArrowheads="1"/>
          </p:cNvSpPr>
          <p:nvPr/>
        </p:nvSpPr>
        <p:spPr bwMode="auto">
          <a:xfrm flipV="1">
            <a:off x="-4763" y="7143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3" name="Date Placeholder 1"/>
          <p:cNvSpPr>
            <a:spLocks noGrp="1"/>
          </p:cNvSpPr>
          <p:nvPr>
            <p:ph type="dt" sz="half" idx="10"/>
          </p:nvPr>
        </p:nvSpPr>
        <p:spPr/>
        <p:txBody>
          <a:bodyPr/>
          <a:lstStyle>
            <a:lvl1pPr>
              <a:defRPr/>
            </a:lvl1pPr>
          </a:lstStyle>
          <a:p>
            <a:pPr>
              <a:defRPr/>
            </a:pPr>
            <a:fld id="{CE382971-14CD-49AB-8C9E-01F89F2B923F}" type="datetimeFigureOut">
              <a:rPr lang="en-US"/>
              <a:pPr>
                <a:defRPr/>
              </a:pPr>
              <a:t>4/9/2019</a:t>
            </a:fld>
            <a:endParaRPr lang="en-US" dirty="0"/>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pPr>
              <a:defRPr/>
            </a:pPr>
            <a:fld id="{79A222CF-7122-48D5-A5FF-F6E915AB2F20}"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71437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Date Placeholder 4"/>
          <p:cNvSpPr>
            <a:spLocks noGrp="1"/>
          </p:cNvSpPr>
          <p:nvPr>
            <p:ph type="dt" sz="half" idx="10"/>
          </p:nvPr>
        </p:nvSpPr>
        <p:spPr/>
        <p:txBody>
          <a:bodyPr/>
          <a:lstStyle>
            <a:lvl1pPr>
              <a:defRPr/>
            </a:lvl1pPr>
          </a:lstStyle>
          <a:p>
            <a:pPr>
              <a:defRPr/>
            </a:pPr>
            <a:fld id="{3DB50D71-2B34-449E-838C-ECA57968990F}" type="datetimeFigureOut">
              <a:rPr lang="en-US"/>
              <a:pPr>
                <a:defRPr/>
              </a:pPr>
              <a:t>4/9/2019</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51B397AF-6F05-4465-BEEF-F468221F1AC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5" name="Freeform 11"/>
          <p:cNvSpPr>
            <a:spLocks noChangeArrowheads="1"/>
          </p:cNvSpPr>
          <p:nvPr/>
        </p:nvSpPr>
        <p:spPr bwMode="auto">
          <a:xfrm flipV="1">
            <a:off x="-4763" y="4911725"/>
            <a:ext cx="1589088" cy="508000"/>
          </a:xfrm>
          <a:custGeom>
            <a:avLst/>
            <a:gdLst>
              <a:gd name="T0" fmla="*/ 0 w 9248"/>
              <a:gd name="T1" fmla="*/ 0 h 10000"/>
              <a:gd name="T2" fmla="*/ 9248 w 9248"/>
              <a:gd name="T3" fmla="*/ 10000 h 10000"/>
            </a:gdLst>
            <a:ahLst/>
            <a:cxnLst/>
            <a:rect l="T0" t="T1" r="T2" b="T3"/>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miter lim="800000"/>
            <a:headEnd/>
            <a:tailEnd/>
          </a:ln>
        </p:spPr>
        <p:txBody>
          <a:bodyPr/>
          <a:lstStyle/>
          <a:p>
            <a:endParaRPr lang="ru-RU"/>
          </a:p>
        </p:txBody>
      </p:sp>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Date Placeholder 4"/>
          <p:cNvSpPr>
            <a:spLocks noGrp="1"/>
          </p:cNvSpPr>
          <p:nvPr>
            <p:ph type="dt" sz="half" idx="10"/>
          </p:nvPr>
        </p:nvSpPr>
        <p:spPr/>
        <p:txBody>
          <a:bodyPr/>
          <a:lstStyle>
            <a:lvl1pPr>
              <a:defRPr/>
            </a:lvl1pPr>
          </a:lstStyle>
          <a:p>
            <a:pPr>
              <a:defRPr/>
            </a:pPr>
            <a:fld id="{28E4313F-C1C3-4287-888D-ED96935F32F2}" type="datetimeFigureOut">
              <a:rPr lang="en-US"/>
              <a:pPr>
                <a:defRPr/>
              </a:pPr>
              <a:t>4/9/2019</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a:xfrm>
            <a:off x="531813" y="4983163"/>
            <a:ext cx="779462" cy="365125"/>
          </a:xfrm>
        </p:spPr>
        <p:txBody>
          <a:bodyPr/>
          <a:lstStyle>
            <a:lvl1pPr>
              <a:defRPr/>
            </a:lvl1pPr>
          </a:lstStyle>
          <a:p>
            <a:pPr>
              <a:defRPr/>
            </a:pPr>
            <a:fld id="{1EF2F872-87A7-491B-B81A-16C769FFC4DF}"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026" name="Group 22"/>
          <p:cNvGrpSpPr>
            <a:grpSpLocks/>
          </p:cNvGrpSpPr>
          <p:nvPr/>
        </p:nvGrpSpPr>
        <p:grpSpPr bwMode="auto">
          <a:xfrm>
            <a:off x="0" y="228600"/>
            <a:ext cx="2851150" cy="6638925"/>
            <a:chOff x="2487613" y="285750"/>
            <a:chExt cx="2428875" cy="5654676"/>
          </a:xfrm>
        </p:grpSpPr>
        <p:sp>
          <p:nvSpPr>
            <p:cNvPr id="1046" name="Freeform 11"/>
            <p:cNvSpPr>
              <a:spLocks noChangeArrowheads="1"/>
            </p:cNvSpPr>
            <p:nvPr/>
          </p:nvSpPr>
          <p:spPr bwMode="auto">
            <a:xfrm>
              <a:off x="2487613" y="2284413"/>
              <a:ext cx="85725" cy="533400"/>
            </a:xfrm>
            <a:custGeom>
              <a:avLst/>
              <a:gdLst>
                <a:gd name="T0" fmla="*/ 0 w 22"/>
                <a:gd name="T1" fmla="*/ 0 h 136"/>
                <a:gd name="T2" fmla="*/ 22 w 22"/>
                <a:gd name="T3" fmla="*/ 136 h 136"/>
              </a:gdLst>
              <a:ahLst/>
              <a:cxnLst/>
              <a:rect l="T0" t="T1" r="T2" b="T3"/>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9525">
              <a:noFill/>
              <a:miter lim="800000"/>
              <a:headEnd/>
              <a:tailEnd/>
            </a:ln>
          </p:spPr>
          <p:txBody>
            <a:bodyPr/>
            <a:lstStyle/>
            <a:p>
              <a:endParaRPr lang="ru-RU"/>
            </a:p>
          </p:txBody>
        </p:sp>
        <p:sp>
          <p:nvSpPr>
            <p:cNvPr id="1047" name="Freeform 12"/>
            <p:cNvSpPr>
              <a:spLocks noChangeArrowheads="1"/>
            </p:cNvSpPr>
            <p:nvPr/>
          </p:nvSpPr>
          <p:spPr bwMode="auto">
            <a:xfrm>
              <a:off x="2597151" y="2779713"/>
              <a:ext cx="550863" cy="1978025"/>
            </a:xfrm>
            <a:custGeom>
              <a:avLst/>
              <a:gdLst>
                <a:gd name="T0" fmla="*/ 0 w 140"/>
                <a:gd name="T1" fmla="*/ 0 h 504"/>
                <a:gd name="T2" fmla="*/ 140 w 140"/>
                <a:gd name="T3" fmla="*/ 504 h 504"/>
              </a:gdLst>
              <a:ahLst/>
              <a:cxnLst/>
              <a:rect l="T0" t="T1" r="T2" b="T3"/>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9525">
              <a:noFill/>
              <a:miter lim="800000"/>
              <a:headEnd/>
              <a:tailEnd/>
            </a:ln>
          </p:spPr>
          <p:txBody>
            <a:bodyPr/>
            <a:lstStyle/>
            <a:p>
              <a:endParaRPr lang="ru-RU"/>
            </a:p>
          </p:txBody>
        </p:sp>
        <p:sp>
          <p:nvSpPr>
            <p:cNvPr id="1048" name="Freeform 13"/>
            <p:cNvSpPr>
              <a:spLocks noChangeArrowheads="1"/>
            </p:cNvSpPr>
            <p:nvPr/>
          </p:nvSpPr>
          <p:spPr bwMode="auto">
            <a:xfrm>
              <a:off x="3175001" y="4730750"/>
              <a:ext cx="519113" cy="1209675"/>
            </a:xfrm>
            <a:custGeom>
              <a:avLst/>
              <a:gdLst>
                <a:gd name="T0" fmla="*/ 0 w 132"/>
                <a:gd name="T1" fmla="*/ 0 h 308"/>
                <a:gd name="T2" fmla="*/ 132 w 132"/>
                <a:gd name="T3" fmla="*/ 308 h 308"/>
              </a:gdLst>
              <a:ahLst/>
              <a:cxnLst/>
              <a:rect l="T0" t="T1" r="T2" b="T3"/>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9525">
              <a:noFill/>
              <a:miter lim="800000"/>
              <a:headEnd/>
              <a:tailEnd/>
            </a:ln>
          </p:spPr>
          <p:txBody>
            <a:bodyPr/>
            <a:lstStyle/>
            <a:p>
              <a:endParaRPr lang="ru-RU"/>
            </a:p>
          </p:txBody>
        </p:sp>
        <p:sp>
          <p:nvSpPr>
            <p:cNvPr id="1049" name="Freeform 14"/>
            <p:cNvSpPr>
              <a:spLocks noChangeArrowheads="1"/>
            </p:cNvSpPr>
            <p:nvPr/>
          </p:nvSpPr>
          <p:spPr bwMode="auto">
            <a:xfrm>
              <a:off x="3305176" y="5630863"/>
              <a:ext cx="146050" cy="309563"/>
            </a:xfrm>
            <a:custGeom>
              <a:avLst/>
              <a:gdLst>
                <a:gd name="T0" fmla="*/ 0 w 37"/>
                <a:gd name="T1" fmla="*/ 0 h 79"/>
                <a:gd name="T2" fmla="*/ 37 w 37"/>
                <a:gd name="T3" fmla="*/ 79 h 79"/>
              </a:gdLst>
              <a:ahLst/>
              <a:cxnLst/>
              <a:rect l="T0" t="T1" r="T2" b="T3"/>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9525">
              <a:noFill/>
              <a:miter lim="800000"/>
              <a:headEnd/>
              <a:tailEnd/>
            </a:ln>
          </p:spPr>
          <p:txBody>
            <a:bodyPr/>
            <a:lstStyle/>
            <a:p>
              <a:endParaRPr lang="ru-RU"/>
            </a:p>
          </p:txBody>
        </p:sp>
        <p:sp>
          <p:nvSpPr>
            <p:cNvPr id="1050" name="Freeform 15"/>
            <p:cNvSpPr>
              <a:spLocks noChangeArrowheads="1"/>
            </p:cNvSpPr>
            <p:nvPr/>
          </p:nvSpPr>
          <p:spPr bwMode="auto">
            <a:xfrm>
              <a:off x="2573338" y="2817813"/>
              <a:ext cx="700088" cy="2835275"/>
            </a:xfrm>
            <a:custGeom>
              <a:avLst/>
              <a:gdLst>
                <a:gd name="T0" fmla="*/ 0 w 178"/>
                <a:gd name="T1" fmla="*/ 0 h 722"/>
                <a:gd name="T2" fmla="*/ 178 w 178"/>
                <a:gd name="T3" fmla="*/ 722 h 722"/>
              </a:gdLst>
              <a:ahLst/>
              <a:cxnLst/>
              <a:rect l="T0" t="T1" r="T2" b="T3"/>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9525">
              <a:noFill/>
              <a:miter lim="800000"/>
              <a:headEnd/>
              <a:tailEnd/>
            </a:ln>
          </p:spPr>
          <p:txBody>
            <a:bodyPr/>
            <a:lstStyle/>
            <a:p>
              <a:endParaRPr lang="ru-RU"/>
            </a:p>
          </p:txBody>
        </p:sp>
        <p:sp>
          <p:nvSpPr>
            <p:cNvPr id="1051" name="Freeform 16"/>
            <p:cNvSpPr>
              <a:spLocks noChangeArrowheads="1"/>
            </p:cNvSpPr>
            <p:nvPr/>
          </p:nvSpPr>
          <p:spPr bwMode="auto">
            <a:xfrm>
              <a:off x="2506663" y="285750"/>
              <a:ext cx="90488" cy="2493963"/>
            </a:xfrm>
            <a:custGeom>
              <a:avLst/>
              <a:gdLst>
                <a:gd name="T0" fmla="*/ 0 w 23"/>
                <a:gd name="T1" fmla="*/ 0 h 635"/>
                <a:gd name="T2" fmla="*/ 23 w 23"/>
                <a:gd name="T3" fmla="*/ 635 h 635"/>
              </a:gdLst>
              <a:ahLst/>
              <a:cxnLst/>
              <a:rect l="T0" t="T1" r="T2" b="T3"/>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9525">
              <a:noFill/>
              <a:miter lim="800000"/>
              <a:headEnd/>
              <a:tailEnd/>
            </a:ln>
          </p:spPr>
          <p:txBody>
            <a:bodyPr/>
            <a:lstStyle/>
            <a:p>
              <a:endParaRPr lang="ru-RU"/>
            </a:p>
          </p:txBody>
        </p:sp>
        <p:sp>
          <p:nvSpPr>
            <p:cNvPr id="1052" name="Freeform 17"/>
            <p:cNvSpPr>
              <a:spLocks noChangeArrowheads="1"/>
            </p:cNvSpPr>
            <p:nvPr/>
          </p:nvSpPr>
          <p:spPr bwMode="auto">
            <a:xfrm>
              <a:off x="2554288" y="2598738"/>
              <a:ext cx="66675" cy="420688"/>
            </a:xfrm>
            <a:custGeom>
              <a:avLst/>
              <a:gdLst>
                <a:gd name="T0" fmla="*/ 0 w 17"/>
                <a:gd name="T1" fmla="*/ 0 h 107"/>
                <a:gd name="T2" fmla="*/ 17 w 17"/>
                <a:gd name="T3" fmla="*/ 107 h 107"/>
              </a:gdLst>
              <a:ahLst/>
              <a:cxnLst/>
              <a:rect l="T0" t="T1" r="T2" b="T3"/>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9525">
              <a:noFill/>
              <a:miter lim="800000"/>
              <a:headEnd/>
              <a:tailEnd/>
            </a:ln>
          </p:spPr>
          <p:txBody>
            <a:bodyPr/>
            <a:lstStyle/>
            <a:p>
              <a:endParaRPr lang="ru-RU"/>
            </a:p>
          </p:txBody>
        </p:sp>
        <p:sp>
          <p:nvSpPr>
            <p:cNvPr id="1053" name="Freeform 18"/>
            <p:cNvSpPr>
              <a:spLocks noChangeArrowheads="1"/>
            </p:cNvSpPr>
            <p:nvPr/>
          </p:nvSpPr>
          <p:spPr bwMode="auto">
            <a:xfrm>
              <a:off x="3143251" y="4757738"/>
              <a:ext cx="161925" cy="873125"/>
            </a:xfrm>
            <a:custGeom>
              <a:avLst/>
              <a:gdLst>
                <a:gd name="T0" fmla="*/ 0 w 41"/>
                <a:gd name="T1" fmla="*/ 0 h 222"/>
                <a:gd name="T2" fmla="*/ 41 w 41"/>
                <a:gd name="T3" fmla="*/ 222 h 222"/>
              </a:gdLst>
              <a:ahLst/>
              <a:cxnLst/>
              <a:rect l="T0" t="T1" r="T2" b="T3"/>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9525">
              <a:noFill/>
              <a:miter lim="800000"/>
              <a:headEnd/>
              <a:tailEnd/>
            </a:ln>
          </p:spPr>
          <p:txBody>
            <a:bodyPr/>
            <a:lstStyle/>
            <a:p>
              <a:endParaRPr lang="ru-RU"/>
            </a:p>
          </p:txBody>
        </p:sp>
        <p:sp>
          <p:nvSpPr>
            <p:cNvPr id="1054" name="Freeform 19"/>
            <p:cNvSpPr>
              <a:spLocks noChangeArrowheads="1"/>
            </p:cNvSpPr>
            <p:nvPr/>
          </p:nvSpPr>
          <p:spPr bwMode="auto">
            <a:xfrm>
              <a:off x="3148013" y="1282700"/>
              <a:ext cx="1768475" cy="3448050"/>
            </a:xfrm>
            <a:custGeom>
              <a:avLst/>
              <a:gdLst>
                <a:gd name="T0" fmla="*/ 0 w 450"/>
                <a:gd name="T1" fmla="*/ 0 h 878"/>
                <a:gd name="T2" fmla="*/ 450 w 450"/>
                <a:gd name="T3" fmla="*/ 878 h 878"/>
              </a:gdLst>
              <a:ahLst/>
              <a:cxnLst/>
              <a:rect l="T0" t="T1" r="T2" b="T3"/>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9525">
              <a:noFill/>
              <a:miter lim="800000"/>
              <a:headEnd/>
              <a:tailEnd/>
            </a:ln>
          </p:spPr>
          <p:txBody>
            <a:bodyPr/>
            <a:lstStyle/>
            <a:p>
              <a:endParaRPr lang="ru-RU"/>
            </a:p>
          </p:txBody>
        </p:sp>
        <p:sp>
          <p:nvSpPr>
            <p:cNvPr id="1055" name="Freeform 20"/>
            <p:cNvSpPr>
              <a:spLocks noChangeArrowheads="1"/>
            </p:cNvSpPr>
            <p:nvPr/>
          </p:nvSpPr>
          <p:spPr bwMode="auto">
            <a:xfrm>
              <a:off x="3273426" y="5653088"/>
              <a:ext cx="138113" cy="287338"/>
            </a:xfrm>
            <a:custGeom>
              <a:avLst/>
              <a:gdLst>
                <a:gd name="T0" fmla="*/ 0 w 35"/>
                <a:gd name="T1" fmla="*/ 0 h 73"/>
                <a:gd name="T2" fmla="*/ 35 w 35"/>
                <a:gd name="T3" fmla="*/ 73 h 73"/>
              </a:gdLst>
              <a:ahLst/>
              <a:cxnLst/>
              <a:rect l="T0" t="T1" r="T2" b="T3"/>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9525">
              <a:noFill/>
              <a:miter lim="800000"/>
              <a:headEnd/>
              <a:tailEnd/>
            </a:ln>
          </p:spPr>
          <p:txBody>
            <a:bodyPr/>
            <a:lstStyle/>
            <a:p>
              <a:endParaRPr lang="ru-RU"/>
            </a:p>
          </p:txBody>
        </p:sp>
        <p:sp>
          <p:nvSpPr>
            <p:cNvPr id="1056" name="Freeform 21"/>
            <p:cNvSpPr>
              <a:spLocks noChangeArrowheads="1"/>
            </p:cNvSpPr>
            <p:nvPr/>
          </p:nvSpPr>
          <p:spPr bwMode="auto">
            <a:xfrm>
              <a:off x="3143251" y="4656138"/>
              <a:ext cx="31750" cy="188913"/>
            </a:xfrm>
            <a:custGeom>
              <a:avLst/>
              <a:gdLst>
                <a:gd name="T0" fmla="*/ 0 w 8"/>
                <a:gd name="T1" fmla="*/ 0 h 48"/>
                <a:gd name="T2" fmla="*/ 8 w 8"/>
                <a:gd name="T3" fmla="*/ 48 h 48"/>
              </a:gdLst>
              <a:ahLst/>
              <a:cxnLst/>
              <a:rect l="T0" t="T1" r="T2" b="T3"/>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9525">
              <a:noFill/>
              <a:miter lim="800000"/>
              <a:headEnd/>
              <a:tailEnd/>
            </a:ln>
          </p:spPr>
          <p:txBody>
            <a:bodyPr/>
            <a:lstStyle/>
            <a:p>
              <a:endParaRPr lang="ru-RU"/>
            </a:p>
          </p:txBody>
        </p:sp>
        <p:sp>
          <p:nvSpPr>
            <p:cNvPr id="1057" name="Freeform 22"/>
            <p:cNvSpPr>
              <a:spLocks noChangeArrowheads="1"/>
            </p:cNvSpPr>
            <p:nvPr/>
          </p:nvSpPr>
          <p:spPr bwMode="auto">
            <a:xfrm>
              <a:off x="3211513" y="5410200"/>
              <a:ext cx="203200" cy="530225"/>
            </a:xfrm>
            <a:custGeom>
              <a:avLst/>
              <a:gdLst>
                <a:gd name="T0" fmla="*/ 0 w 52"/>
                <a:gd name="T1" fmla="*/ 0 h 135"/>
                <a:gd name="T2" fmla="*/ 52 w 52"/>
                <a:gd name="T3" fmla="*/ 135 h 135"/>
              </a:gdLst>
              <a:ahLst/>
              <a:cxnLst/>
              <a:rect l="T0" t="T1" r="T2" b="T3"/>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9525">
              <a:noFill/>
              <a:miter lim="800000"/>
              <a:headEnd/>
              <a:tailEnd/>
            </a:ln>
          </p:spPr>
          <p:txBody>
            <a:bodyPr/>
            <a:lstStyle/>
            <a:p>
              <a:endParaRPr lang="ru-RU"/>
            </a:p>
          </p:txBody>
        </p:sp>
      </p:grpSp>
      <p:grpSp>
        <p:nvGrpSpPr>
          <p:cNvPr id="1027" name="Group 9"/>
          <p:cNvGrpSpPr>
            <a:grpSpLocks/>
          </p:cNvGrpSpPr>
          <p:nvPr/>
        </p:nvGrpSpPr>
        <p:grpSpPr bwMode="auto">
          <a:xfrm>
            <a:off x="26988" y="0"/>
            <a:ext cx="2357437" cy="6853238"/>
            <a:chOff x="6627813" y="195610"/>
            <a:chExt cx="1952625" cy="5678141"/>
          </a:xfrm>
        </p:grpSpPr>
        <p:sp>
          <p:nvSpPr>
            <p:cNvPr id="1034" name="Freeform 27"/>
            <p:cNvSpPr>
              <a:spLocks noChangeArrowheads="1"/>
            </p:cNvSpPr>
            <p:nvPr/>
          </p:nvSpPr>
          <p:spPr bwMode="auto">
            <a:xfrm>
              <a:off x="6627813" y="195610"/>
              <a:ext cx="409575" cy="3646488"/>
            </a:xfrm>
            <a:custGeom>
              <a:avLst/>
              <a:gdLst>
                <a:gd name="T0" fmla="*/ 0 w 103"/>
                <a:gd name="T1" fmla="*/ 0 h 920"/>
                <a:gd name="T2" fmla="*/ 103 w 103"/>
                <a:gd name="T3" fmla="*/ 920 h 920"/>
              </a:gdLst>
              <a:ahLst/>
              <a:cxnLst/>
              <a:rect l="T0" t="T1" r="T2" b="T3"/>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9525">
              <a:noFill/>
              <a:miter lim="800000"/>
              <a:headEnd/>
              <a:tailEnd/>
            </a:ln>
          </p:spPr>
          <p:txBody>
            <a:bodyPr/>
            <a:lstStyle/>
            <a:p>
              <a:endParaRPr lang="ru-RU"/>
            </a:p>
          </p:txBody>
        </p:sp>
        <p:sp>
          <p:nvSpPr>
            <p:cNvPr id="1035" name="Freeform 28"/>
            <p:cNvSpPr>
              <a:spLocks noChangeArrowheads="1"/>
            </p:cNvSpPr>
            <p:nvPr/>
          </p:nvSpPr>
          <p:spPr bwMode="auto">
            <a:xfrm>
              <a:off x="7061201" y="3771900"/>
              <a:ext cx="350838" cy="1309688"/>
            </a:xfrm>
            <a:custGeom>
              <a:avLst/>
              <a:gdLst>
                <a:gd name="T0" fmla="*/ 0 w 88"/>
                <a:gd name="T1" fmla="*/ 0 h 330"/>
                <a:gd name="T2" fmla="*/ 88 w 88"/>
                <a:gd name="T3" fmla="*/ 330 h 330"/>
              </a:gdLst>
              <a:ahLst/>
              <a:cxnLst/>
              <a:rect l="T0" t="T1" r="T2" b="T3"/>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9525">
              <a:noFill/>
              <a:miter lim="800000"/>
              <a:headEnd/>
              <a:tailEnd/>
            </a:ln>
          </p:spPr>
          <p:txBody>
            <a:bodyPr/>
            <a:lstStyle/>
            <a:p>
              <a:endParaRPr lang="ru-RU"/>
            </a:p>
          </p:txBody>
        </p:sp>
        <p:sp>
          <p:nvSpPr>
            <p:cNvPr id="1036" name="Freeform 29"/>
            <p:cNvSpPr>
              <a:spLocks noChangeArrowheads="1"/>
            </p:cNvSpPr>
            <p:nvPr/>
          </p:nvSpPr>
          <p:spPr bwMode="auto">
            <a:xfrm>
              <a:off x="7439026" y="5053013"/>
              <a:ext cx="357188" cy="820738"/>
            </a:xfrm>
            <a:custGeom>
              <a:avLst/>
              <a:gdLst>
                <a:gd name="T0" fmla="*/ 0 w 90"/>
                <a:gd name="T1" fmla="*/ 0 h 207"/>
                <a:gd name="T2" fmla="*/ 90 w 90"/>
                <a:gd name="T3" fmla="*/ 207 h 207"/>
              </a:gdLst>
              <a:ahLst/>
              <a:cxnLst/>
              <a:rect l="T0" t="T1" r="T2" b="T3"/>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9525">
              <a:noFill/>
              <a:miter lim="800000"/>
              <a:headEnd/>
              <a:tailEnd/>
            </a:ln>
          </p:spPr>
          <p:txBody>
            <a:bodyPr/>
            <a:lstStyle/>
            <a:p>
              <a:endParaRPr lang="ru-RU"/>
            </a:p>
          </p:txBody>
        </p:sp>
        <p:sp>
          <p:nvSpPr>
            <p:cNvPr id="1037" name="Freeform 30"/>
            <p:cNvSpPr>
              <a:spLocks noChangeArrowheads="1"/>
            </p:cNvSpPr>
            <p:nvPr/>
          </p:nvSpPr>
          <p:spPr bwMode="auto">
            <a:xfrm>
              <a:off x="7037388" y="3811588"/>
              <a:ext cx="457200" cy="1852613"/>
            </a:xfrm>
            <a:custGeom>
              <a:avLst/>
              <a:gdLst>
                <a:gd name="T0" fmla="*/ 0 w 115"/>
                <a:gd name="T1" fmla="*/ 0 h 467"/>
                <a:gd name="T2" fmla="*/ 115 w 115"/>
                <a:gd name="T3" fmla="*/ 467 h 467"/>
              </a:gdLst>
              <a:ahLst/>
              <a:cxnLst/>
              <a:rect l="T0" t="T1" r="T2" b="T3"/>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9525">
              <a:noFill/>
              <a:miter lim="800000"/>
              <a:headEnd/>
              <a:tailEnd/>
            </a:ln>
          </p:spPr>
          <p:txBody>
            <a:bodyPr/>
            <a:lstStyle/>
            <a:p>
              <a:endParaRPr lang="ru-RU"/>
            </a:p>
          </p:txBody>
        </p:sp>
        <p:sp>
          <p:nvSpPr>
            <p:cNvPr id="1038" name="Freeform 31"/>
            <p:cNvSpPr>
              <a:spLocks noChangeArrowheads="1"/>
            </p:cNvSpPr>
            <p:nvPr/>
          </p:nvSpPr>
          <p:spPr bwMode="auto">
            <a:xfrm>
              <a:off x="6992938" y="1263650"/>
              <a:ext cx="144463" cy="2508250"/>
            </a:xfrm>
            <a:custGeom>
              <a:avLst/>
              <a:gdLst>
                <a:gd name="T0" fmla="*/ 0 w 36"/>
                <a:gd name="T1" fmla="*/ 0 h 633"/>
                <a:gd name="T2" fmla="*/ 36 w 36"/>
                <a:gd name="T3" fmla="*/ 633 h 633"/>
              </a:gdLst>
              <a:ahLst/>
              <a:cxnLst/>
              <a:rect l="T0" t="T1" r="T2" b="T3"/>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9525">
              <a:noFill/>
              <a:miter lim="800000"/>
              <a:headEnd/>
              <a:tailEnd/>
            </a:ln>
          </p:spPr>
          <p:txBody>
            <a:bodyPr/>
            <a:lstStyle/>
            <a:p>
              <a:endParaRPr lang="ru-RU"/>
            </a:p>
          </p:txBody>
        </p:sp>
        <p:sp>
          <p:nvSpPr>
            <p:cNvPr id="1039" name="Freeform 32"/>
            <p:cNvSpPr>
              <a:spLocks noChangeArrowheads="1"/>
            </p:cNvSpPr>
            <p:nvPr/>
          </p:nvSpPr>
          <p:spPr bwMode="auto">
            <a:xfrm>
              <a:off x="7526338" y="5640388"/>
              <a:ext cx="111125" cy="233363"/>
            </a:xfrm>
            <a:custGeom>
              <a:avLst/>
              <a:gdLst>
                <a:gd name="T0" fmla="*/ 0 w 28"/>
                <a:gd name="T1" fmla="*/ 0 h 59"/>
                <a:gd name="T2" fmla="*/ 28 w 28"/>
                <a:gd name="T3" fmla="*/ 59 h 59"/>
              </a:gdLst>
              <a:ahLst/>
              <a:cxnLst/>
              <a:rect l="T0" t="T1" r="T2" b="T3"/>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9525">
              <a:noFill/>
              <a:miter lim="800000"/>
              <a:headEnd/>
              <a:tailEnd/>
            </a:ln>
          </p:spPr>
          <p:txBody>
            <a:bodyPr/>
            <a:lstStyle/>
            <a:p>
              <a:endParaRPr lang="ru-RU"/>
            </a:p>
          </p:txBody>
        </p:sp>
        <p:sp>
          <p:nvSpPr>
            <p:cNvPr id="1040" name="Freeform 33"/>
            <p:cNvSpPr>
              <a:spLocks noChangeArrowheads="1"/>
            </p:cNvSpPr>
            <p:nvPr/>
          </p:nvSpPr>
          <p:spPr bwMode="auto">
            <a:xfrm>
              <a:off x="7021513" y="3598863"/>
              <a:ext cx="68263" cy="423863"/>
            </a:xfrm>
            <a:custGeom>
              <a:avLst/>
              <a:gdLst>
                <a:gd name="T0" fmla="*/ 0 w 17"/>
                <a:gd name="T1" fmla="*/ 0 h 107"/>
                <a:gd name="T2" fmla="*/ 17 w 17"/>
                <a:gd name="T3" fmla="*/ 107 h 107"/>
              </a:gdLst>
              <a:ahLst/>
              <a:cxnLst/>
              <a:rect l="T0" t="T1" r="T2" b="T3"/>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9525">
              <a:noFill/>
              <a:miter lim="800000"/>
              <a:headEnd/>
              <a:tailEnd/>
            </a:ln>
          </p:spPr>
          <p:txBody>
            <a:bodyPr/>
            <a:lstStyle/>
            <a:p>
              <a:endParaRPr lang="ru-RU"/>
            </a:p>
          </p:txBody>
        </p:sp>
        <p:sp>
          <p:nvSpPr>
            <p:cNvPr id="1041" name="Freeform 34"/>
            <p:cNvSpPr>
              <a:spLocks noChangeArrowheads="1"/>
            </p:cNvSpPr>
            <p:nvPr/>
          </p:nvSpPr>
          <p:spPr bwMode="auto">
            <a:xfrm>
              <a:off x="7412038" y="2801938"/>
              <a:ext cx="1168400" cy="2251075"/>
            </a:xfrm>
            <a:custGeom>
              <a:avLst/>
              <a:gdLst>
                <a:gd name="T0" fmla="*/ 0 w 294"/>
                <a:gd name="T1" fmla="*/ 0 h 568"/>
                <a:gd name="T2" fmla="*/ 294 w 294"/>
                <a:gd name="T3" fmla="*/ 568 h 568"/>
              </a:gdLst>
              <a:ahLst/>
              <a:cxnLst/>
              <a:rect l="T0" t="T1" r="T2" b="T3"/>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9525">
              <a:noFill/>
              <a:miter lim="800000"/>
              <a:headEnd/>
              <a:tailEnd/>
            </a:ln>
          </p:spPr>
          <p:txBody>
            <a:bodyPr/>
            <a:lstStyle/>
            <a:p>
              <a:endParaRPr lang="ru-RU"/>
            </a:p>
          </p:txBody>
        </p:sp>
        <p:sp>
          <p:nvSpPr>
            <p:cNvPr id="1042" name="Freeform 35"/>
            <p:cNvSpPr>
              <a:spLocks noChangeArrowheads="1"/>
            </p:cNvSpPr>
            <p:nvPr/>
          </p:nvSpPr>
          <p:spPr bwMode="auto">
            <a:xfrm>
              <a:off x="7494588" y="5664200"/>
              <a:ext cx="100013" cy="209550"/>
            </a:xfrm>
            <a:custGeom>
              <a:avLst/>
              <a:gdLst>
                <a:gd name="T0" fmla="*/ 0 w 25"/>
                <a:gd name="T1" fmla="*/ 0 h 53"/>
                <a:gd name="T2" fmla="*/ 25 w 25"/>
                <a:gd name="T3" fmla="*/ 53 h 53"/>
              </a:gdLst>
              <a:ahLst/>
              <a:cxnLst/>
              <a:rect l="T0" t="T1" r="T2" b="T3"/>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9525">
              <a:noFill/>
              <a:miter lim="800000"/>
              <a:headEnd/>
              <a:tailEnd/>
            </a:ln>
          </p:spPr>
          <p:txBody>
            <a:bodyPr/>
            <a:lstStyle/>
            <a:p>
              <a:endParaRPr lang="ru-RU"/>
            </a:p>
          </p:txBody>
        </p:sp>
        <p:sp>
          <p:nvSpPr>
            <p:cNvPr id="1043" name="Freeform 36"/>
            <p:cNvSpPr>
              <a:spLocks noChangeArrowheads="1"/>
            </p:cNvSpPr>
            <p:nvPr/>
          </p:nvSpPr>
          <p:spPr bwMode="auto">
            <a:xfrm>
              <a:off x="7412038" y="5081588"/>
              <a:ext cx="114300" cy="558800"/>
            </a:xfrm>
            <a:custGeom>
              <a:avLst/>
              <a:gdLst>
                <a:gd name="T0" fmla="*/ 0 w 29"/>
                <a:gd name="T1" fmla="*/ 0 h 141"/>
                <a:gd name="T2" fmla="*/ 29 w 29"/>
                <a:gd name="T3" fmla="*/ 141 h 141"/>
              </a:gdLst>
              <a:ahLst/>
              <a:cxnLst/>
              <a:rect l="T0" t="T1" r="T2" b="T3"/>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9525">
              <a:noFill/>
              <a:miter lim="800000"/>
              <a:headEnd/>
              <a:tailEnd/>
            </a:ln>
          </p:spPr>
          <p:txBody>
            <a:bodyPr/>
            <a:lstStyle/>
            <a:p>
              <a:endParaRPr lang="ru-RU"/>
            </a:p>
          </p:txBody>
        </p:sp>
        <p:sp>
          <p:nvSpPr>
            <p:cNvPr id="1044" name="Freeform 37"/>
            <p:cNvSpPr>
              <a:spLocks noChangeArrowheads="1"/>
            </p:cNvSpPr>
            <p:nvPr/>
          </p:nvSpPr>
          <p:spPr bwMode="auto">
            <a:xfrm>
              <a:off x="7412038" y="4978400"/>
              <a:ext cx="31750" cy="188913"/>
            </a:xfrm>
            <a:custGeom>
              <a:avLst/>
              <a:gdLst>
                <a:gd name="T0" fmla="*/ 0 w 8"/>
                <a:gd name="T1" fmla="*/ 0 h 48"/>
                <a:gd name="T2" fmla="*/ 8 w 8"/>
                <a:gd name="T3" fmla="*/ 48 h 48"/>
              </a:gdLst>
              <a:ahLst/>
              <a:cxnLst/>
              <a:rect l="T0" t="T1" r="T2" b="T3"/>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9525">
              <a:noFill/>
              <a:miter lim="800000"/>
              <a:headEnd/>
              <a:tailEnd/>
            </a:ln>
          </p:spPr>
          <p:txBody>
            <a:bodyPr/>
            <a:lstStyle/>
            <a:p>
              <a:endParaRPr lang="ru-RU"/>
            </a:p>
          </p:txBody>
        </p:sp>
        <p:sp>
          <p:nvSpPr>
            <p:cNvPr id="1045" name="Freeform 38"/>
            <p:cNvSpPr>
              <a:spLocks noChangeArrowheads="1"/>
            </p:cNvSpPr>
            <p:nvPr/>
          </p:nvSpPr>
          <p:spPr bwMode="auto">
            <a:xfrm>
              <a:off x="7439026" y="5434013"/>
              <a:ext cx="174625" cy="439738"/>
            </a:xfrm>
            <a:custGeom>
              <a:avLst/>
              <a:gdLst>
                <a:gd name="T0" fmla="*/ 0 w 44"/>
                <a:gd name="T1" fmla="*/ 0 h 111"/>
                <a:gd name="T2" fmla="*/ 44 w 44"/>
                <a:gd name="T3" fmla="*/ 111 h 111"/>
              </a:gdLst>
              <a:ahLst/>
              <a:cxnLst/>
              <a:rect l="T0" t="T1" r="T2" b="T3"/>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9525">
              <a:noFill/>
              <a:miter lim="800000"/>
              <a:headEnd/>
              <a:tailEnd/>
            </a:ln>
          </p:spPr>
          <p:txBody>
            <a:bodyPr/>
            <a:lstStyle/>
            <a:p>
              <a:endParaRPr lang="ru-RU"/>
            </a:p>
          </p:txBody>
        </p:sp>
      </p:grpSp>
      <p:sp>
        <p:nvSpPr>
          <p:cNvPr id="7" name="Rectangle 6"/>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1029" name="Title Placeholder 1"/>
          <p:cNvSpPr>
            <a:spLocks noGrp="1"/>
          </p:cNvSpPr>
          <p:nvPr>
            <p:ph type="title"/>
          </p:nvPr>
        </p:nvSpPr>
        <p:spPr bwMode="auto">
          <a:xfrm>
            <a:off x="2592388" y="623888"/>
            <a:ext cx="8912225" cy="1281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заголовка</a:t>
            </a:r>
            <a:endParaRPr lang="en-US" smtClean="0"/>
          </a:p>
        </p:txBody>
      </p:sp>
      <p:sp>
        <p:nvSpPr>
          <p:cNvPr id="1030" name="Text Placeholder 2"/>
          <p:cNvSpPr>
            <a:spLocks noGrp="1"/>
          </p:cNvSpPr>
          <p:nvPr>
            <p:ph type="body" idx="1"/>
          </p:nvPr>
        </p:nvSpPr>
        <p:spPr bwMode="auto">
          <a:xfrm>
            <a:off x="2589213" y="2133600"/>
            <a:ext cx="89154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10361613" y="6130925"/>
            <a:ext cx="1146175" cy="369888"/>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defRPr>
            </a:lvl1pPr>
          </a:lstStyle>
          <a:p>
            <a:pPr>
              <a:defRPr/>
            </a:pPr>
            <a:fld id="{5F1CF455-1903-4F23-AC07-BDCD19DA9234}" type="datetimeFigureOut">
              <a:rPr lang="en-US"/>
              <a:pPr>
                <a:defRPr/>
              </a:pPr>
              <a:t>4/9/2019</a:t>
            </a:fld>
            <a:endParaRPr lang="en-US" dirty="0"/>
          </a:p>
        </p:txBody>
      </p:sp>
      <p:sp>
        <p:nvSpPr>
          <p:cNvPr id="5" name="Footer Placeholder 4"/>
          <p:cNvSpPr>
            <a:spLocks noGrp="1"/>
          </p:cNvSpPr>
          <p:nvPr>
            <p:ph type="ftr" sz="quarter" idx="3"/>
          </p:nvPr>
        </p:nvSpPr>
        <p:spPr>
          <a:xfrm>
            <a:off x="2589213" y="6135688"/>
            <a:ext cx="7620000" cy="365125"/>
          </a:xfrm>
          <a:prstGeom prst="rect">
            <a:avLst/>
          </a:prstGeom>
        </p:spPr>
        <p:txBody>
          <a:bodyPr vert="horz" lIns="91440" tIns="45720" rIns="91440" bIns="45720" rtlCol="0" anchor="ctr"/>
          <a:lstStyle>
            <a:lvl1pPr algn="l" fontAlgn="auto">
              <a:spcBef>
                <a:spcPts val="0"/>
              </a:spcBef>
              <a:spcAft>
                <a:spcPts val="0"/>
              </a:spcAft>
              <a:defRPr sz="900" dirty="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bwMode="gray">
          <a:xfrm>
            <a:off x="531813" y="787400"/>
            <a:ext cx="779462" cy="365125"/>
          </a:xfrm>
          <a:prstGeom prst="rect">
            <a:avLst/>
          </a:prstGeom>
        </p:spPr>
        <p:txBody>
          <a:bodyPr vert="horz" lIns="91440" tIns="45720" rIns="91440" bIns="45720" rtlCol="0" anchor="ctr"/>
          <a:lstStyle>
            <a:lvl1pPr algn="r" fontAlgn="auto">
              <a:spcBef>
                <a:spcPts val="0"/>
              </a:spcBef>
              <a:spcAft>
                <a:spcPts val="0"/>
              </a:spcAft>
              <a:defRPr sz="2000" smtClean="0">
                <a:solidFill>
                  <a:srgbClr val="FEFFFF"/>
                </a:solidFill>
                <a:latin typeface="+mn-lt"/>
              </a:defRPr>
            </a:lvl1pPr>
          </a:lstStyle>
          <a:p>
            <a:pPr>
              <a:defRPr/>
            </a:pPr>
            <a:fld id="{66B700CC-A28E-4B09-B513-AACFA48CCBFC}"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17" r:id="rId17"/>
  </p:sldLayoutIdLst>
  <p:txStyles>
    <p:titleStyle>
      <a:lvl1pPr algn="l" defTabSz="457200" rtl="0" fontAlgn="base">
        <a:spcBef>
          <a:spcPct val="0"/>
        </a:spcBef>
        <a:spcAft>
          <a:spcPct val="0"/>
        </a:spcAft>
        <a:defRPr sz="3600" kern="1200">
          <a:solidFill>
            <a:srgbClr val="178DBB"/>
          </a:solidFill>
          <a:latin typeface="+mj-lt"/>
          <a:ea typeface="+mj-ea"/>
          <a:cs typeface="+mj-cs"/>
        </a:defRPr>
      </a:lvl1pPr>
      <a:lvl2pPr algn="l" defTabSz="457200" rtl="0" fontAlgn="base">
        <a:spcBef>
          <a:spcPct val="0"/>
        </a:spcBef>
        <a:spcAft>
          <a:spcPct val="0"/>
        </a:spcAft>
        <a:defRPr sz="3600">
          <a:solidFill>
            <a:srgbClr val="178DBB"/>
          </a:solidFill>
          <a:latin typeface="Century Gothic" pitchFamily="34" charset="0"/>
        </a:defRPr>
      </a:lvl2pPr>
      <a:lvl3pPr algn="l" defTabSz="457200" rtl="0" fontAlgn="base">
        <a:spcBef>
          <a:spcPct val="0"/>
        </a:spcBef>
        <a:spcAft>
          <a:spcPct val="0"/>
        </a:spcAft>
        <a:defRPr sz="3600">
          <a:solidFill>
            <a:srgbClr val="178DBB"/>
          </a:solidFill>
          <a:latin typeface="Century Gothic" pitchFamily="34" charset="0"/>
        </a:defRPr>
      </a:lvl3pPr>
      <a:lvl4pPr algn="l" defTabSz="457200" rtl="0" fontAlgn="base">
        <a:spcBef>
          <a:spcPct val="0"/>
        </a:spcBef>
        <a:spcAft>
          <a:spcPct val="0"/>
        </a:spcAft>
        <a:defRPr sz="3600">
          <a:solidFill>
            <a:srgbClr val="178DBB"/>
          </a:solidFill>
          <a:latin typeface="Century Gothic" pitchFamily="34" charset="0"/>
        </a:defRPr>
      </a:lvl4pPr>
      <a:lvl5pPr algn="l" defTabSz="457200" rtl="0" fontAlgn="base">
        <a:spcBef>
          <a:spcPct val="0"/>
        </a:spcBef>
        <a:spcAft>
          <a:spcPct val="0"/>
        </a:spcAft>
        <a:defRPr sz="3600">
          <a:solidFill>
            <a:srgbClr val="178DBB"/>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Заголовок 1"/>
          <p:cNvSpPr>
            <a:spLocks noGrp="1"/>
          </p:cNvSpPr>
          <p:nvPr>
            <p:ph type="ctrTitle"/>
          </p:nvPr>
        </p:nvSpPr>
        <p:spPr>
          <a:xfrm>
            <a:off x="3041650" y="2538413"/>
            <a:ext cx="5969000" cy="903287"/>
          </a:xfrm>
        </p:spPr>
        <p:txBody>
          <a:bodyPr/>
          <a:lstStyle/>
          <a:p>
            <a:pPr algn="just"/>
            <a:r>
              <a:rPr lang="kk-KZ" sz="4800" smtClean="0"/>
              <a:t>      Астық қоспасы</a:t>
            </a:r>
            <a:endParaRPr lang="ru-RU" sz="480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058863" y="274638"/>
            <a:ext cx="10218737" cy="5067300"/>
          </a:xfrm>
        </p:spPr>
        <p:txBody>
          <a:bodyPr>
            <a:normAutofit/>
          </a:bodyPr>
          <a:lstStyle/>
          <a:p>
            <a:pPr marL="1143000" indent="-1143000" algn="just">
              <a:lnSpc>
                <a:spcPct val="80000"/>
              </a:lnSpc>
              <a:buFont typeface="Century Gothic" pitchFamily="34" charset="0"/>
              <a:buAutoNum type="arabicPeriod"/>
            </a:pPr>
            <a:r>
              <a:rPr lang="ru-RU" sz="3100" smtClean="0">
                <a:solidFill>
                  <a:schemeClr val="tx1"/>
                </a:solidFill>
              </a:rPr>
              <a:t>Астық массасы өзінің құрамы бойынша негізгі дақылдың толыққанды дәндерінен басқа біркелкі емес, онда астықты жинау, тасымалдау және сақтау кезінде түскен, астықтың тұқымдық және азық-түліктік қадір-қасиеттерінің сапасын төмендететін әртүрлі қоспалар бар.</a:t>
            </a:r>
          </a:p>
          <a:p>
            <a:pPr marL="1143000" indent="-1143000" algn="just">
              <a:lnSpc>
                <a:spcPct val="80000"/>
              </a:lnSpc>
              <a:buFont typeface="Century Gothic" pitchFamily="34" charset="0"/>
              <a:buAutoNum type="arabicPeriod"/>
            </a:pPr>
            <a:r>
              <a:rPr lang="ru-RU" sz="3100" smtClean="0">
                <a:solidFill>
                  <a:schemeClr val="tx1"/>
                </a:solidFill>
              </a:rPr>
              <a:t>Қоспалар балласт болып табылады, олар тасымалдау кезінде көліктің белгілі бір көлемін алады. Қоспалардың және әсіресе қиын бөлінетін қоспалардың болуы астықты көп сатылы тазалау қажеттілігін тудырады, бұл қайта өңдеу құнын қымбаттатады.</a:t>
            </a:r>
          </a:p>
          <a:p>
            <a:pPr marL="1143000" indent="-1143000">
              <a:lnSpc>
                <a:spcPct val="80000"/>
              </a:lnSpc>
              <a:buFont typeface="Century Gothic" pitchFamily="34" charset="0"/>
              <a:buAutoNum type="arabicPeriod"/>
            </a:pPr>
            <a:endParaRPr lang="ru-RU" sz="3100" smtClean="0">
              <a:solidFill>
                <a:schemeClr val="tx1"/>
              </a:solidFill>
            </a:endParaRPr>
          </a:p>
          <a:p>
            <a:pPr marL="1143000" indent="-1143000">
              <a:lnSpc>
                <a:spcPct val="80000"/>
              </a:lnSpc>
            </a:pPr>
            <a:endParaRPr lang="ru-RU" sz="50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Объект 2"/>
          <p:cNvSpPr>
            <a:spLocks noGrp="1"/>
          </p:cNvSpPr>
          <p:nvPr>
            <p:ph sz="quarter" idx="13"/>
          </p:nvPr>
        </p:nvSpPr>
        <p:spPr>
          <a:xfrm>
            <a:off x="914400" y="549275"/>
            <a:ext cx="10363200" cy="5864225"/>
          </a:xfrm>
        </p:spPr>
        <p:txBody>
          <a:bodyPr/>
          <a:lstStyle/>
          <a:p>
            <a:pPr marL="0" indent="0" algn="just">
              <a:buFont typeface="Wingdings 3" pitchFamily="18" charset="2"/>
              <a:buNone/>
            </a:pPr>
            <a:r>
              <a:rPr lang="ru-RU" sz="3200" smtClean="0"/>
              <a:t>Дән қоспасы әртүрлі елдерде әртүрлі болып анықталады және қоспаның көп бөлігі мал шаруашылығы үшін жем ретінде пайдаланылатын қалдық ретінде диірмендегі бидайдың негізгі дәндерінен бөлінеді. АҚШ - та мұндай қоспа "Докеджа", Германияда -"Корнбезатц", ТМД елдерінде - "астық қоспасы"деп аталды.</a:t>
            </a:r>
          </a:p>
          <a:p>
            <a:pPr marL="0" indent="0" algn="just">
              <a:buFont typeface="Wingdings 3" pitchFamily="18" charset="2"/>
              <a:buNone/>
            </a:pPr>
            <a:endParaRPr lang="ru-RU" sz="320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914400" y="509588"/>
            <a:ext cx="10363200" cy="2351087"/>
          </a:xfrm>
        </p:spPr>
        <p:txBody>
          <a:bodyPr rtlCol="0">
            <a:normAutofit lnSpcReduction="10000"/>
          </a:bodyPr>
          <a:lstStyle/>
          <a:p>
            <a:pPr marL="0" indent="0" algn="just" fontAlgn="auto">
              <a:spcAft>
                <a:spcPts val="0"/>
              </a:spcAft>
              <a:buFont typeface="Wingdings 3" charset="2"/>
              <a:buNone/>
              <a:defRPr/>
            </a:pPr>
            <a:r>
              <a:rPr lang="ru-RU" sz="2400" b="1" dirty="0" smtClean="0">
                <a:solidFill>
                  <a:schemeClr val="tx1">
                    <a:lumMod val="75000"/>
                    <a:lumOff val="25000"/>
                  </a:schemeClr>
                </a:solidFill>
              </a:rPr>
              <a:t>         </a:t>
            </a:r>
            <a:r>
              <a:rPr lang="ru-RU" sz="2400" b="1" dirty="0" err="1" smtClean="0">
                <a:solidFill>
                  <a:schemeClr val="tx1">
                    <a:lumMod val="75000"/>
                    <a:lumOff val="25000"/>
                  </a:schemeClr>
                </a:solidFill>
              </a:rPr>
              <a:t>Дәнді</a:t>
            </a:r>
            <a:r>
              <a:rPr lang="ru-RU" sz="2400" b="1" dirty="0" smtClean="0">
                <a:solidFill>
                  <a:schemeClr val="tx1">
                    <a:lumMod val="75000"/>
                    <a:lumOff val="25000"/>
                  </a:schemeClr>
                </a:solidFill>
              </a:rPr>
              <a:t> </a:t>
            </a:r>
            <a:r>
              <a:rPr lang="ru-RU" sz="2400" b="1" dirty="0" err="1">
                <a:solidFill>
                  <a:schemeClr val="tx1">
                    <a:lumMod val="75000"/>
                    <a:lumOff val="25000"/>
                  </a:schemeClr>
                </a:solidFill>
              </a:rPr>
              <a:t>қоспаны</a:t>
            </a:r>
            <a:r>
              <a:rPr lang="ru-RU" sz="2400" b="1" dirty="0">
                <a:solidFill>
                  <a:schemeClr val="tx1">
                    <a:lumMod val="75000"/>
                    <a:lumOff val="25000"/>
                  </a:schemeClr>
                </a:solidFill>
              </a:rPr>
              <a:t> </a:t>
            </a:r>
            <a:r>
              <a:rPr lang="ru-RU" sz="2400" b="1" dirty="0" err="1">
                <a:solidFill>
                  <a:schemeClr val="tx1">
                    <a:lumMod val="75000"/>
                    <a:lumOff val="25000"/>
                  </a:schemeClr>
                </a:solidFill>
              </a:rPr>
              <a:t>анықтау</a:t>
            </a:r>
            <a:r>
              <a:rPr lang="ru-RU" sz="2400" b="1" dirty="0">
                <a:solidFill>
                  <a:schemeClr val="tx1">
                    <a:lumMod val="75000"/>
                    <a:lumOff val="25000"/>
                  </a:schemeClr>
                </a:solidFill>
              </a:rPr>
              <a:t> </a:t>
            </a:r>
            <a:r>
              <a:rPr lang="ru-RU" sz="2400" b="1" dirty="0" err="1">
                <a:solidFill>
                  <a:schemeClr val="tx1">
                    <a:lumMod val="75000"/>
                    <a:lumOff val="25000"/>
                  </a:schemeClr>
                </a:solidFill>
              </a:rPr>
              <a:t>кезінде</a:t>
            </a:r>
            <a:r>
              <a:rPr lang="ru-RU" sz="2400" b="1" dirty="0">
                <a:solidFill>
                  <a:schemeClr val="tx1">
                    <a:lumMod val="75000"/>
                    <a:lumOff val="25000"/>
                  </a:schemeClr>
                </a:solidFill>
              </a:rPr>
              <a:t> </a:t>
            </a:r>
            <a:r>
              <a:rPr lang="ru-RU" sz="2400" b="1" dirty="0" err="1">
                <a:solidFill>
                  <a:schemeClr val="tx1">
                    <a:lumMod val="75000"/>
                    <a:lumOff val="25000"/>
                  </a:schemeClr>
                </a:solidFill>
              </a:rPr>
              <a:t>ең</a:t>
            </a:r>
            <a:r>
              <a:rPr lang="ru-RU" sz="2400" b="1" dirty="0">
                <a:solidFill>
                  <a:schemeClr val="tx1">
                    <a:lumMod val="75000"/>
                    <a:lumOff val="25000"/>
                  </a:schemeClr>
                </a:solidFill>
              </a:rPr>
              <a:t> </a:t>
            </a:r>
            <a:r>
              <a:rPr lang="ru-RU" sz="2400" b="1" dirty="0" err="1">
                <a:solidFill>
                  <a:schemeClr val="tx1">
                    <a:lumMod val="75000"/>
                    <a:lumOff val="25000"/>
                  </a:schemeClr>
                </a:solidFill>
              </a:rPr>
              <a:t>үлкен</a:t>
            </a:r>
            <a:r>
              <a:rPr lang="ru-RU" sz="2400" b="1" dirty="0">
                <a:solidFill>
                  <a:schemeClr val="tx1">
                    <a:lumMod val="75000"/>
                    <a:lumOff val="25000"/>
                  </a:schemeClr>
                </a:solidFill>
              </a:rPr>
              <a:t> </a:t>
            </a:r>
            <a:r>
              <a:rPr lang="ru-RU" sz="2400" b="1" dirty="0" err="1">
                <a:solidFill>
                  <a:schemeClr val="tx1">
                    <a:lumMod val="75000"/>
                    <a:lumOff val="25000"/>
                  </a:schemeClr>
                </a:solidFill>
              </a:rPr>
              <a:t>қиындық</a:t>
            </a:r>
            <a:r>
              <a:rPr lang="ru-RU" sz="2400" b="1" dirty="0">
                <a:solidFill>
                  <a:schemeClr val="tx1">
                    <a:lumMod val="75000"/>
                    <a:lumOff val="25000"/>
                  </a:schemeClr>
                </a:solidFill>
              </a:rPr>
              <a:t> </a:t>
            </a:r>
            <a:r>
              <a:rPr lang="ru-RU" sz="2400" b="1" dirty="0" err="1">
                <a:solidFill>
                  <a:schemeClr val="tx1">
                    <a:lumMod val="75000"/>
                    <a:lumOff val="25000"/>
                  </a:schemeClr>
                </a:solidFill>
              </a:rPr>
              <a:t>тудырады</a:t>
            </a:r>
            <a:r>
              <a:rPr lang="ru-RU" sz="2400" b="1" dirty="0">
                <a:solidFill>
                  <a:schemeClr val="tx1">
                    <a:lumMod val="75000"/>
                    <a:lumOff val="25000"/>
                  </a:schemeClr>
                </a:solidFill>
              </a:rPr>
              <a:t>:</a:t>
            </a:r>
          </a:p>
          <a:p>
            <a:pPr fontAlgn="auto">
              <a:spcAft>
                <a:spcPts val="0"/>
              </a:spcAft>
              <a:buFont typeface="Wingdings 3" charset="2"/>
              <a:buChar char=""/>
              <a:defRPr/>
            </a:pPr>
            <a:r>
              <a:rPr lang="ru-RU" sz="2400" dirty="0">
                <a:solidFill>
                  <a:schemeClr val="tx1">
                    <a:lumMod val="75000"/>
                    <a:lumOff val="25000"/>
                  </a:schemeClr>
                </a:solidFill>
              </a:rPr>
              <a:t>- </a:t>
            </a:r>
            <a:r>
              <a:rPr lang="ru-RU" sz="2400" dirty="0" err="1">
                <a:solidFill>
                  <a:schemeClr val="tx1">
                    <a:lumMod val="75000"/>
                    <a:lumOff val="25000"/>
                  </a:schemeClr>
                </a:solidFill>
              </a:rPr>
              <a:t>Қ</a:t>
            </a:r>
            <a:r>
              <a:rPr lang="ru-RU" sz="2400" dirty="0" err="1" smtClean="0">
                <a:solidFill>
                  <a:schemeClr val="tx1">
                    <a:lumMod val="75000"/>
                    <a:lumOff val="25000"/>
                  </a:schemeClr>
                </a:solidFill>
              </a:rPr>
              <a:t>уыс</a:t>
            </a:r>
            <a:r>
              <a:rPr lang="ru-RU" sz="2400" dirty="0" smtClean="0">
                <a:solidFill>
                  <a:schemeClr val="tx1">
                    <a:lumMod val="75000"/>
                    <a:lumOff val="25000"/>
                  </a:schemeClr>
                </a:solidFill>
              </a:rPr>
              <a:t> </a:t>
            </a:r>
            <a:r>
              <a:rPr lang="ru-RU" sz="2400" dirty="0" err="1">
                <a:solidFill>
                  <a:schemeClr val="tx1">
                    <a:lumMod val="75000"/>
                    <a:lumOff val="25000"/>
                  </a:schemeClr>
                </a:solidFill>
              </a:rPr>
              <a:t>немесе</a:t>
            </a:r>
            <a:r>
              <a:rPr lang="ru-RU" sz="2400" dirty="0">
                <a:solidFill>
                  <a:schemeClr val="tx1">
                    <a:lumMod val="75000"/>
                    <a:lumOff val="25000"/>
                  </a:schemeClr>
                </a:solidFill>
              </a:rPr>
              <a:t> </a:t>
            </a:r>
            <a:r>
              <a:rPr lang="ru-RU" sz="2400" dirty="0" err="1">
                <a:solidFill>
                  <a:schemeClr val="tx1">
                    <a:lumMod val="75000"/>
                    <a:lumOff val="25000"/>
                  </a:schemeClr>
                </a:solidFill>
              </a:rPr>
              <a:t>қатты</a:t>
            </a:r>
            <a:r>
              <a:rPr lang="ru-RU" sz="2400" dirty="0">
                <a:solidFill>
                  <a:schemeClr val="tx1">
                    <a:lumMod val="75000"/>
                    <a:lumOff val="25000"/>
                  </a:schemeClr>
                </a:solidFill>
              </a:rPr>
              <a:t> </a:t>
            </a:r>
            <a:r>
              <a:rPr lang="ru-RU" sz="2400" dirty="0" err="1">
                <a:solidFill>
                  <a:schemeClr val="tx1">
                    <a:lumMod val="75000"/>
                    <a:lumOff val="25000"/>
                  </a:schemeClr>
                </a:solidFill>
              </a:rPr>
              <a:t>дамымаған</a:t>
            </a:r>
            <a:r>
              <a:rPr lang="ru-RU" sz="2400" dirty="0">
                <a:solidFill>
                  <a:schemeClr val="tx1">
                    <a:lumMod val="75000"/>
                    <a:lumOff val="25000"/>
                  </a:schemeClr>
                </a:solidFill>
              </a:rPr>
              <a:t> </a:t>
            </a:r>
            <a:r>
              <a:rPr lang="ru-RU" sz="2400" dirty="0" err="1">
                <a:solidFill>
                  <a:schemeClr val="tx1">
                    <a:lumMod val="75000"/>
                    <a:lumOff val="25000"/>
                  </a:schemeClr>
                </a:solidFill>
              </a:rPr>
              <a:t>астық</a:t>
            </a:r>
            <a:r>
              <a:rPr lang="ru-RU" sz="2400" dirty="0">
                <a:solidFill>
                  <a:schemeClr val="tx1">
                    <a:lumMod val="75000"/>
                    <a:lumOff val="25000"/>
                  </a:schemeClr>
                </a:solidFill>
              </a:rPr>
              <a:t>. </a:t>
            </a:r>
            <a:r>
              <a:rPr lang="ru-RU" sz="2400" dirty="0" err="1">
                <a:solidFill>
                  <a:schemeClr val="tx1">
                    <a:lumMod val="75000"/>
                    <a:lumOff val="25000"/>
                  </a:schemeClr>
                </a:solidFill>
              </a:rPr>
              <a:t>Оларға</a:t>
            </a:r>
            <a:r>
              <a:rPr lang="ru-RU" sz="2400" dirty="0">
                <a:solidFill>
                  <a:schemeClr val="tx1">
                    <a:lumMod val="75000"/>
                    <a:lumOff val="25000"/>
                  </a:schemeClr>
                </a:solidFill>
              </a:rPr>
              <a:t> </a:t>
            </a:r>
            <a:r>
              <a:rPr lang="ru-RU" sz="2400" dirty="0" err="1">
                <a:solidFill>
                  <a:schemeClr val="tx1">
                    <a:lumMod val="75000"/>
                    <a:lumOff val="25000"/>
                  </a:schemeClr>
                </a:solidFill>
              </a:rPr>
              <a:t>деформацияланған</a:t>
            </a:r>
            <a:r>
              <a:rPr lang="ru-RU" sz="2400" dirty="0">
                <a:solidFill>
                  <a:schemeClr val="tx1">
                    <a:lumMod val="75000"/>
                    <a:lumOff val="25000"/>
                  </a:schemeClr>
                </a:solidFill>
              </a:rPr>
              <a:t>, </a:t>
            </a:r>
            <a:r>
              <a:rPr lang="ru-RU" sz="2400" dirty="0" err="1">
                <a:solidFill>
                  <a:schemeClr val="tx1">
                    <a:lumMod val="75000"/>
                    <a:lumOff val="25000"/>
                  </a:schemeClr>
                </a:solidFill>
              </a:rPr>
              <a:t>майыстырылған</a:t>
            </a:r>
            <a:r>
              <a:rPr lang="ru-RU" sz="2400" dirty="0">
                <a:solidFill>
                  <a:schemeClr val="tx1">
                    <a:lumMod val="75000"/>
                    <a:lumOff val="25000"/>
                  </a:schemeClr>
                </a:solidFill>
              </a:rPr>
              <a:t>, </a:t>
            </a:r>
            <a:r>
              <a:rPr lang="ru-RU" sz="2400" dirty="0" err="1">
                <a:solidFill>
                  <a:schemeClr val="tx1">
                    <a:lumMod val="75000"/>
                    <a:lumOff val="25000"/>
                  </a:schemeClr>
                </a:solidFill>
              </a:rPr>
              <a:t>жаншылған</a:t>
            </a:r>
            <a:r>
              <a:rPr lang="ru-RU" sz="2400" dirty="0">
                <a:solidFill>
                  <a:schemeClr val="tx1">
                    <a:lumMod val="75000"/>
                    <a:lumOff val="25000"/>
                  </a:schemeClr>
                </a:solidFill>
              </a:rPr>
              <a:t> </a:t>
            </a:r>
            <a:r>
              <a:rPr lang="ru-RU" sz="2400" dirty="0" err="1">
                <a:solidFill>
                  <a:schemeClr val="tx1">
                    <a:lumMod val="75000"/>
                    <a:lumOff val="25000"/>
                  </a:schemeClr>
                </a:solidFill>
              </a:rPr>
              <a:t>және</a:t>
            </a:r>
            <a:r>
              <a:rPr lang="ru-RU" sz="2400" dirty="0">
                <a:solidFill>
                  <a:schemeClr val="tx1">
                    <a:lumMod val="75000"/>
                    <a:lumOff val="25000"/>
                  </a:schemeClr>
                </a:solidFill>
              </a:rPr>
              <a:t> </a:t>
            </a:r>
            <a:r>
              <a:rPr lang="ru-RU" sz="2400" dirty="0" err="1">
                <a:solidFill>
                  <a:schemeClr val="tx1">
                    <a:lumMod val="75000"/>
                    <a:lumOff val="25000"/>
                  </a:schemeClr>
                </a:solidFill>
              </a:rPr>
              <a:t>өткір</a:t>
            </a:r>
            <a:r>
              <a:rPr lang="ru-RU" sz="2400" dirty="0">
                <a:solidFill>
                  <a:schemeClr val="tx1">
                    <a:lumMod val="75000"/>
                    <a:lumOff val="25000"/>
                  </a:schemeClr>
                </a:solidFill>
              </a:rPr>
              <a:t> </a:t>
            </a:r>
            <a:r>
              <a:rPr lang="ru-RU" sz="2400" dirty="0" err="1">
                <a:solidFill>
                  <a:schemeClr val="tx1">
                    <a:lumMod val="75000"/>
                    <a:lumOff val="25000"/>
                  </a:schemeClr>
                </a:solidFill>
              </a:rPr>
              <a:t>арқасы</a:t>
            </a:r>
            <a:r>
              <a:rPr lang="ru-RU" sz="2400" dirty="0">
                <a:solidFill>
                  <a:schemeClr val="tx1">
                    <a:lumMod val="75000"/>
                    <a:lumOff val="25000"/>
                  </a:schemeClr>
                </a:solidFill>
              </a:rPr>
              <a:t> бар, </a:t>
            </a:r>
            <a:r>
              <a:rPr lang="ru-RU" sz="2400" dirty="0" err="1">
                <a:solidFill>
                  <a:schemeClr val="tx1">
                    <a:lumMod val="75000"/>
                    <a:lumOff val="25000"/>
                  </a:schemeClr>
                </a:solidFill>
              </a:rPr>
              <a:t>эндосперманың</a:t>
            </a:r>
            <a:r>
              <a:rPr lang="ru-RU" sz="2400" dirty="0">
                <a:solidFill>
                  <a:schemeClr val="tx1">
                    <a:lumMod val="75000"/>
                    <a:lumOff val="25000"/>
                  </a:schemeClr>
                </a:solidFill>
              </a:rPr>
              <a:t> </a:t>
            </a:r>
            <a:r>
              <a:rPr lang="ru-RU" sz="2400" dirty="0" err="1">
                <a:solidFill>
                  <a:schemeClr val="tx1">
                    <a:lumMod val="75000"/>
                    <a:lumOff val="25000"/>
                  </a:schemeClr>
                </a:solidFill>
              </a:rPr>
              <a:t>ең</a:t>
            </a:r>
            <a:r>
              <a:rPr lang="ru-RU" sz="2400" dirty="0">
                <a:solidFill>
                  <a:schemeClr val="tx1">
                    <a:lumMod val="75000"/>
                    <a:lumOff val="25000"/>
                  </a:schemeClr>
                </a:solidFill>
              </a:rPr>
              <a:t> аз </a:t>
            </a:r>
            <a:r>
              <a:rPr lang="ru-RU" sz="2400" dirty="0" err="1">
                <a:solidFill>
                  <a:schemeClr val="tx1">
                    <a:lumMod val="75000"/>
                    <a:lumOff val="25000"/>
                  </a:schemeClr>
                </a:solidFill>
              </a:rPr>
              <a:t>мөлшері</a:t>
            </a:r>
            <a:r>
              <a:rPr lang="ru-RU" sz="2400" dirty="0">
                <a:solidFill>
                  <a:schemeClr val="tx1">
                    <a:lumMod val="75000"/>
                    <a:lumOff val="25000"/>
                  </a:schemeClr>
                </a:solidFill>
              </a:rPr>
              <a:t> бар </a:t>
            </a:r>
            <a:r>
              <a:rPr lang="ru-RU" sz="2400" dirty="0" err="1">
                <a:solidFill>
                  <a:schemeClr val="tx1">
                    <a:lumMod val="75000"/>
                    <a:lumOff val="25000"/>
                  </a:schemeClr>
                </a:solidFill>
              </a:rPr>
              <a:t>астық</a:t>
            </a:r>
            <a:r>
              <a:rPr lang="ru-RU" sz="2400" dirty="0">
                <a:solidFill>
                  <a:schemeClr val="tx1">
                    <a:lumMod val="75000"/>
                    <a:lumOff val="25000"/>
                  </a:schemeClr>
                </a:solidFill>
              </a:rPr>
              <a:t> </a:t>
            </a:r>
            <a:r>
              <a:rPr lang="ru-RU" sz="2400" dirty="0" err="1">
                <a:solidFill>
                  <a:schemeClr val="tx1">
                    <a:lumMod val="75000"/>
                    <a:lumOff val="25000"/>
                  </a:schemeClr>
                </a:solidFill>
              </a:rPr>
              <a:t>жатады</a:t>
            </a:r>
            <a:r>
              <a:rPr lang="ru-RU" sz="2400" dirty="0">
                <a:solidFill>
                  <a:schemeClr val="tx1">
                    <a:lumMod val="75000"/>
                    <a:lumOff val="25000"/>
                  </a:schemeClr>
                </a:solidFill>
              </a:rPr>
              <a:t>.</a:t>
            </a:r>
          </a:p>
          <a:p>
            <a:pPr fontAlgn="auto">
              <a:spcAft>
                <a:spcPts val="0"/>
              </a:spcAft>
              <a:buFont typeface="Wingdings 3" charset="2"/>
              <a:buChar char=""/>
              <a:defRPr/>
            </a:pPr>
            <a:endParaRPr lang="ru-RU" dirty="0">
              <a:solidFill>
                <a:schemeClr val="tx1">
                  <a:lumMod val="75000"/>
                  <a:lumOff val="25000"/>
                </a:schemeClr>
              </a:solidFill>
            </a:endParaRPr>
          </a:p>
        </p:txBody>
      </p:sp>
      <p:pic>
        <p:nvPicPr>
          <p:cNvPr id="22530" name="Рисунок 3"/>
          <p:cNvPicPr>
            <a:picLocks noChangeAspect="1"/>
          </p:cNvPicPr>
          <p:nvPr/>
        </p:nvPicPr>
        <p:blipFill>
          <a:blip r:embed="rId2"/>
          <a:srcRect/>
          <a:stretch>
            <a:fillRect/>
          </a:stretch>
        </p:blipFill>
        <p:spPr bwMode="auto">
          <a:xfrm>
            <a:off x="2717800" y="2662238"/>
            <a:ext cx="6451600" cy="389572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914400" y="274638"/>
            <a:ext cx="10363200" cy="2533650"/>
          </a:xfrm>
        </p:spPr>
        <p:txBody>
          <a:bodyPr rtlCol="0">
            <a:normAutofit/>
          </a:bodyPr>
          <a:lstStyle/>
          <a:p>
            <a:pPr marL="0" indent="0" fontAlgn="auto">
              <a:spcAft>
                <a:spcPts val="0"/>
              </a:spcAft>
              <a:buFont typeface="Wingdings 3" charset="2"/>
              <a:buNone/>
              <a:defRPr/>
            </a:pPr>
            <a:r>
              <a:rPr lang="ru-RU" sz="2400" dirty="0" err="1">
                <a:solidFill>
                  <a:schemeClr val="tx1">
                    <a:lumMod val="75000"/>
                    <a:lumOff val="25000"/>
                  </a:schemeClr>
                </a:solidFill>
              </a:rPr>
              <a:t>Астық</a:t>
            </a:r>
            <a:r>
              <a:rPr lang="ru-RU" sz="2400" dirty="0">
                <a:solidFill>
                  <a:schemeClr val="tx1">
                    <a:lumMod val="75000"/>
                    <a:lumOff val="25000"/>
                  </a:schemeClr>
                </a:solidFill>
              </a:rPr>
              <a:t> </a:t>
            </a:r>
            <a:r>
              <a:rPr lang="ru-RU" sz="2400" dirty="0" err="1">
                <a:solidFill>
                  <a:schemeClr val="tx1">
                    <a:lumMod val="75000"/>
                    <a:lumOff val="25000"/>
                  </a:schemeClr>
                </a:solidFill>
              </a:rPr>
              <a:t>қоспасында</a:t>
            </a:r>
            <a:r>
              <a:rPr lang="ru-RU" sz="2400" dirty="0">
                <a:solidFill>
                  <a:schemeClr val="tx1">
                    <a:lumMod val="75000"/>
                    <a:lumOff val="25000"/>
                  </a:schemeClr>
                </a:solidFill>
              </a:rPr>
              <a:t> (</a:t>
            </a:r>
            <a:r>
              <a:rPr lang="ru-RU" sz="2400" dirty="0" err="1">
                <a:solidFill>
                  <a:schemeClr val="tx1">
                    <a:lumMod val="75000"/>
                    <a:lumOff val="25000"/>
                  </a:schemeClr>
                </a:solidFill>
              </a:rPr>
              <a:t>корнбезатц</a:t>
            </a:r>
            <a:r>
              <a:rPr lang="ru-RU" sz="2400" dirty="0">
                <a:solidFill>
                  <a:schemeClr val="tx1">
                    <a:lumMod val="75000"/>
                    <a:lumOff val="25000"/>
                  </a:schemeClr>
                </a:solidFill>
              </a:rPr>
              <a:t>, </a:t>
            </a:r>
            <a:r>
              <a:rPr lang="ru-RU" sz="2400" dirty="0" err="1">
                <a:solidFill>
                  <a:schemeClr val="tx1">
                    <a:lumMod val="75000"/>
                    <a:lumOff val="25000"/>
                  </a:schemeClr>
                </a:solidFill>
              </a:rPr>
              <a:t>докедж</a:t>
            </a:r>
            <a:r>
              <a:rPr lang="ru-RU" sz="2400" dirty="0">
                <a:solidFill>
                  <a:schemeClr val="tx1">
                    <a:lumMod val="75000"/>
                    <a:lumOff val="25000"/>
                  </a:schemeClr>
                </a:solidFill>
              </a:rPr>
              <a:t>) </a:t>
            </a:r>
            <a:r>
              <a:rPr lang="ru-RU" sz="2400" dirty="0" err="1">
                <a:solidFill>
                  <a:schemeClr val="tx1">
                    <a:lumMod val="75000"/>
                    <a:lumOff val="25000"/>
                  </a:schemeClr>
                </a:solidFill>
              </a:rPr>
              <a:t>жануарлар</a:t>
            </a:r>
            <a:r>
              <a:rPr lang="ru-RU" sz="2400" dirty="0">
                <a:solidFill>
                  <a:schemeClr val="tx1">
                    <a:lumMod val="75000"/>
                    <a:lumOff val="25000"/>
                  </a:schemeClr>
                </a:solidFill>
              </a:rPr>
              <a:t> </a:t>
            </a:r>
            <a:r>
              <a:rPr lang="ru-RU" sz="2400" dirty="0" err="1">
                <a:solidFill>
                  <a:schemeClr val="tx1">
                    <a:lumMod val="75000"/>
                    <a:lumOff val="25000"/>
                  </a:schemeClr>
                </a:solidFill>
              </a:rPr>
              <a:t>үшін</a:t>
            </a:r>
            <a:r>
              <a:rPr lang="ru-RU" sz="2400" dirty="0">
                <a:solidFill>
                  <a:schemeClr val="tx1">
                    <a:lumMod val="75000"/>
                    <a:lumOff val="25000"/>
                  </a:schemeClr>
                </a:solidFill>
              </a:rPr>
              <a:t> </a:t>
            </a:r>
            <a:r>
              <a:rPr lang="ru-RU" sz="2400" dirty="0" err="1">
                <a:solidFill>
                  <a:schemeClr val="tx1">
                    <a:lumMod val="75000"/>
                    <a:lumOff val="25000"/>
                  </a:schemeClr>
                </a:solidFill>
              </a:rPr>
              <a:t>жем</a:t>
            </a:r>
            <a:r>
              <a:rPr lang="ru-RU" sz="2400" dirty="0">
                <a:solidFill>
                  <a:schemeClr val="tx1">
                    <a:lumMod val="75000"/>
                    <a:lumOff val="25000"/>
                  </a:schemeClr>
                </a:solidFill>
              </a:rPr>
              <a:t> </a:t>
            </a:r>
            <a:r>
              <a:rPr lang="ru-RU" sz="2400" dirty="0" err="1">
                <a:solidFill>
                  <a:schemeClr val="tx1">
                    <a:lumMod val="75000"/>
                    <a:lumOff val="25000"/>
                  </a:schemeClr>
                </a:solidFill>
              </a:rPr>
              <a:t>ретінде</a:t>
            </a:r>
            <a:r>
              <a:rPr lang="ru-RU" sz="2400" dirty="0">
                <a:solidFill>
                  <a:schemeClr val="tx1">
                    <a:lumMod val="75000"/>
                    <a:lumOff val="25000"/>
                  </a:schemeClr>
                </a:solidFill>
              </a:rPr>
              <a:t> </a:t>
            </a:r>
            <a:r>
              <a:rPr lang="ru-RU" sz="2400" dirty="0" err="1">
                <a:solidFill>
                  <a:schemeClr val="tx1">
                    <a:lumMod val="75000"/>
                    <a:lumOff val="25000"/>
                  </a:schemeClr>
                </a:solidFill>
              </a:rPr>
              <a:t>пайдаланылатын</a:t>
            </a:r>
            <a:r>
              <a:rPr lang="ru-RU" sz="2400" dirty="0">
                <a:solidFill>
                  <a:schemeClr val="tx1">
                    <a:lumMod val="75000"/>
                    <a:lumOff val="25000"/>
                  </a:schemeClr>
                </a:solidFill>
              </a:rPr>
              <a:t> </a:t>
            </a:r>
            <a:r>
              <a:rPr lang="ru-RU" sz="2400" dirty="0" err="1">
                <a:solidFill>
                  <a:schemeClr val="tx1">
                    <a:lumMod val="75000"/>
                    <a:lumOff val="25000"/>
                  </a:schemeClr>
                </a:solidFill>
              </a:rPr>
              <a:t>компоненттер</a:t>
            </a:r>
            <a:r>
              <a:rPr lang="ru-RU" sz="2400" dirty="0">
                <a:solidFill>
                  <a:schemeClr val="tx1">
                    <a:lumMod val="75000"/>
                    <a:lumOff val="25000"/>
                  </a:schemeClr>
                </a:solidFill>
              </a:rPr>
              <a:t> бар. </a:t>
            </a:r>
            <a:r>
              <a:rPr lang="ru-RU" sz="2400" dirty="0" err="1">
                <a:solidFill>
                  <a:schemeClr val="tx1">
                    <a:lumMod val="75000"/>
                    <a:lumOff val="25000"/>
                  </a:schemeClr>
                </a:solidFill>
              </a:rPr>
              <a:t>Осыған</a:t>
            </a:r>
            <a:r>
              <a:rPr lang="ru-RU" sz="2400" dirty="0">
                <a:solidFill>
                  <a:schemeClr val="tx1">
                    <a:lumMod val="75000"/>
                    <a:lumOff val="25000"/>
                  </a:schemeClr>
                </a:solidFill>
              </a:rPr>
              <a:t> </a:t>
            </a:r>
            <a:r>
              <a:rPr lang="ru-RU" sz="2400" dirty="0" err="1">
                <a:solidFill>
                  <a:schemeClr val="tx1">
                    <a:lumMod val="75000"/>
                    <a:lumOff val="25000"/>
                  </a:schemeClr>
                </a:solidFill>
              </a:rPr>
              <a:t>қарамастан</a:t>
            </a:r>
            <a:r>
              <a:rPr lang="ru-RU" sz="2400" dirty="0">
                <a:solidFill>
                  <a:schemeClr val="tx1">
                    <a:lumMod val="75000"/>
                    <a:lumOff val="25000"/>
                  </a:schemeClr>
                </a:solidFill>
              </a:rPr>
              <a:t>, </a:t>
            </a:r>
            <a:r>
              <a:rPr lang="ru-RU" sz="2400" dirty="0" err="1">
                <a:solidFill>
                  <a:schemeClr val="tx1">
                    <a:lumMod val="75000"/>
                    <a:lumOff val="25000"/>
                  </a:schemeClr>
                </a:solidFill>
              </a:rPr>
              <a:t>көптеген</a:t>
            </a:r>
            <a:r>
              <a:rPr lang="ru-RU" sz="2400" dirty="0">
                <a:solidFill>
                  <a:schemeClr val="tx1">
                    <a:lumMod val="75000"/>
                    <a:lumOff val="25000"/>
                  </a:schemeClr>
                </a:solidFill>
              </a:rPr>
              <a:t> </a:t>
            </a:r>
            <a:r>
              <a:rPr lang="ru-RU" sz="2400" dirty="0" err="1">
                <a:solidFill>
                  <a:schemeClr val="tx1">
                    <a:lumMod val="75000"/>
                    <a:lumOff val="25000"/>
                  </a:schemeClr>
                </a:solidFill>
              </a:rPr>
              <a:t>елдерде</a:t>
            </a:r>
            <a:r>
              <a:rPr lang="ru-RU" sz="2400" dirty="0">
                <a:solidFill>
                  <a:schemeClr val="tx1">
                    <a:lumMod val="75000"/>
                    <a:lumOff val="25000"/>
                  </a:schemeClr>
                </a:solidFill>
              </a:rPr>
              <a:t> </a:t>
            </a:r>
            <a:r>
              <a:rPr lang="ru-RU" sz="2400" dirty="0" err="1">
                <a:solidFill>
                  <a:schemeClr val="tx1">
                    <a:lumMod val="75000"/>
                    <a:lumOff val="25000"/>
                  </a:schemeClr>
                </a:solidFill>
              </a:rPr>
              <a:t>астық</a:t>
            </a:r>
            <a:r>
              <a:rPr lang="ru-RU" sz="2400" dirty="0">
                <a:solidFill>
                  <a:schemeClr val="tx1">
                    <a:lumMod val="75000"/>
                    <a:lumOff val="25000"/>
                  </a:schemeClr>
                </a:solidFill>
              </a:rPr>
              <a:t> </a:t>
            </a:r>
            <a:r>
              <a:rPr lang="ru-RU" sz="2400" dirty="0" err="1">
                <a:solidFill>
                  <a:schemeClr val="tx1">
                    <a:lumMod val="75000"/>
                    <a:lumOff val="25000"/>
                  </a:schemeClr>
                </a:solidFill>
              </a:rPr>
              <a:t>сату</a:t>
            </a:r>
            <a:r>
              <a:rPr lang="ru-RU" sz="2400" dirty="0">
                <a:solidFill>
                  <a:schemeClr val="tx1">
                    <a:lumMod val="75000"/>
                    <a:lumOff val="25000"/>
                  </a:schemeClr>
                </a:solidFill>
              </a:rPr>
              <a:t> </a:t>
            </a:r>
            <a:r>
              <a:rPr lang="ru-RU" sz="2400" dirty="0" err="1">
                <a:solidFill>
                  <a:schemeClr val="tx1">
                    <a:lumMod val="75000"/>
                    <a:lumOff val="25000"/>
                  </a:schemeClr>
                </a:solidFill>
              </a:rPr>
              <a:t>кезінде</a:t>
            </a:r>
            <a:r>
              <a:rPr lang="ru-RU" sz="2400" dirty="0">
                <a:solidFill>
                  <a:schemeClr val="tx1">
                    <a:lumMod val="75000"/>
                    <a:lumOff val="25000"/>
                  </a:schemeClr>
                </a:solidFill>
              </a:rPr>
              <a:t> </a:t>
            </a:r>
            <a:r>
              <a:rPr lang="ru-RU" sz="2400" dirty="0" err="1">
                <a:solidFill>
                  <a:schemeClr val="tx1">
                    <a:lumMod val="75000"/>
                    <a:lumOff val="25000"/>
                  </a:schemeClr>
                </a:solidFill>
              </a:rPr>
              <a:t>ол</a:t>
            </a:r>
            <a:r>
              <a:rPr lang="ru-RU" sz="2400" dirty="0">
                <a:solidFill>
                  <a:schemeClr val="tx1">
                    <a:lumMod val="75000"/>
                    <a:lumOff val="25000"/>
                  </a:schemeClr>
                </a:solidFill>
              </a:rPr>
              <a:t> </a:t>
            </a:r>
            <a:r>
              <a:rPr lang="ru-RU" sz="2400" dirty="0" err="1">
                <a:solidFill>
                  <a:schemeClr val="tx1">
                    <a:lumMod val="75000"/>
                    <a:lumOff val="25000"/>
                  </a:schemeClr>
                </a:solidFill>
              </a:rPr>
              <a:t>тауарлық</a:t>
            </a:r>
            <a:r>
              <a:rPr lang="ru-RU" sz="2400" dirty="0">
                <a:solidFill>
                  <a:schemeClr val="tx1">
                    <a:lumMod val="75000"/>
                    <a:lumOff val="25000"/>
                  </a:schemeClr>
                </a:solidFill>
              </a:rPr>
              <a:t> </a:t>
            </a:r>
            <a:r>
              <a:rPr lang="ru-RU" sz="2400" dirty="0" err="1">
                <a:solidFill>
                  <a:schemeClr val="tx1">
                    <a:lumMod val="75000"/>
                    <a:lumOff val="25000"/>
                  </a:schemeClr>
                </a:solidFill>
              </a:rPr>
              <a:t>астықтың</a:t>
            </a:r>
            <a:r>
              <a:rPr lang="ru-RU" sz="2400" dirty="0">
                <a:solidFill>
                  <a:schemeClr val="tx1">
                    <a:lumMod val="75000"/>
                    <a:lumOff val="25000"/>
                  </a:schemeClr>
                </a:solidFill>
              </a:rPr>
              <a:t> </a:t>
            </a:r>
            <a:r>
              <a:rPr lang="ru-RU" sz="2400" dirty="0" err="1">
                <a:solidFill>
                  <a:schemeClr val="tx1">
                    <a:lumMod val="75000"/>
                    <a:lumOff val="25000"/>
                  </a:schemeClr>
                </a:solidFill>
              </a:rPr>
              <a:t>жалпы</a:t>
            </a:r>
            <a:r>
              <a:rPr lang="ru-RU" sz="2400" dirty="0">
                <a:solidFill>
                  <a:schemeClr val="tx1">
                    <a:lumMod val="75000"/>
                    <a:lumOff val="25000"/>
                  </a:schemeClr>
                </a:solidFill>
              </a:rPr>
              <a:t> </a:t>
            </a:r>
            <a:r>
              <a:rPr lang="ru-RU" sz="2400" dirty="0" err="1">
                <a:solidFill>
                  <a:schemeClr val="tx1">
                    <a:lumMod val="75000"/>
                    <a:lumOff val="25000"/>
                  </a:schemeClr>
                </a:solidFill>
              </a:rPr>
              <a:t>массасынан</a:t>
            </a:r>
            <a:r>
              <a:rPr lang="ru-RU" sz="2400" dirty="0">
                <a:solidFill>
                  <a:schemeClr val="tx1">
                    <a:lumMod val="75000"/>
                    <a:lumOff val="25000"/>
                  </a:schemeClr>
                </a:solidFill>
              </a:rPr>
              <a:t> </a:t>
            </a:r>
            <a:r>
              <a:rPr lang="ru-RU" sz="2400" dirty="0" err="1">
                <a:solidFill>
                  <a:schemeClr val="tx1">
                    <a:lumMod val="75000"/>
                    <a:lumOff val="25000"/>
                  </a:schemeClr>
                </a:solidFill>
              </a:rPr>
              <a:t>алынып</a:t>
            </a:r>
            <a:r>
              <a:rPr lang="ru-RU" sz="2400" dirty="0">
                <a:solidFill>
                  <a:schemeClr val="tx1">
                    <a:lumMod val="75000"/>
                    <a:lumOff val="25000"/>
                  </a:schemeClr>
                </a:solidFill>
              </a:rPr>
              <a:t> </a:t>
            </a:r>
            <a:r>
              <a:rPr lang="ru-RU" sz="2400" dirty="0" err="1">
                <a:solidFill>
                  <a:schemeClr val="tx1">
                    <a:lumMod val="75000"/>
                    <a:lumOff val="25000"/>
                  </a:schemeClr>
                </a:solidFill>
              </a:rPr>
              <a:t>тасталады</a:t>
            </a:r>
            <a:r>
              <a:rPr lang="ru-RU" sz="2400" dirty="0">
                <a:solidFill>
                  <a:schemeClr val="tx1">
                    <a:lumMod val="75000"/>
                    <a:lumOff val="25000"/>
                  </a:schemeClr>
                </a:solidFill>
              </a:rPr>
              <a:t> </a:t>
            </a:r>
            <a:r>
              <a:rPr lang="ru-RU" sz="2400" dirty="0" err="1">
                <a:solidFill>
                  <a:schemeClr val="tx1">
                    <a:lumMod val="75000"/>
                    <a:lumOff val="25000"/>
                  </a:schemeClr>
                </a:solidFill>
              </a:rPr>
              <a:t>және</a:t>
            </a:r>
            <a:r>
              <a:rPr lang="ru-RU" sz="2400" dirty="0">
                <a:solidFill>
                  <a:schemeClr val="tx1">
                    <a:lumMod val="75000"/>
                    <a:lumOff val="25000"/>
                  </a:schemeClr>
                </a:solidFill>
              </a:rPr>
              <a:t> </a:t>
            </a:r>
            <a:r>
              <a:rPr lang="ru-RU" sz="2400" dirty="0" err="1">
                <a:solidFill>
                  <a:schemeClr val="tx1">
                    <a:lumMod val="75000"/>
                    <a:lumOff val="25000"/>
                  </a:schemeClr>
                </a:solidFill>
              </a:rPr>
              <a:t>төленбейді</a:t>
            </a:r>
            <a:r>
              <a:rPr lang="ru-RU" sz="2400" dirty="0">
                <a:solidFill>
                  <a:schemeClr val="tx1">
                    <a:lumMod val="75000"/>
                    <a:lumOff val="25000"/>
                  </a:schemeClr>
                </a:solidFill>
              </a:rPr>
              <a:t>.</a:t>
            </a:r>
          </a:p>
          <a:p>
            <a:pPr fontAlgn="auto">
              <a:spcAft>
                <a:spcPts val="0"/>
              </a:spcAft>
              <a:buFont typeface="Wingdings 3" charset="2"/>
              <a:buChar char=""/>
              <a:defRPr/>
            </a:pPr>
            <a:endParaRPr lang="ru-RU" dirty="0">
              <a:solidFill>
                <a:schemeClr val="tx1">
                  <a:lumMod val="75000"/>
                  <a:lumOff val="25000"/>
                </a:schemeClr>
              </a:solidFill>
            </a:endParaRPr>
          </a:p>
        </p:txBody>
      </p:sp>
      <p:pic>
        <p:nvPicPr>
          <p:cNvPr id="23554" name="Рисунок 3"/>
          <p:cNvPicPr>
            <a:picLocks noChangeAspect="1"/>
          </p:cNvPicPr>
          <p:nvPr/>
        </p:nvPicPr>
        <p:blipFill>
          <a:blip r:embed="rId2"/>
          <a:srcRect/>
          <a:stretch>
            <a:fillRect/>
          </a:stretch>
        </p:blipFill>
        <p:spPr bwMode="auto">
          <a:xfrm>
            <a:off x="2363788" y="2357438"/>
            <a:ext cx="7289800" cy="4383087"/>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Объект 2"/>
          <p:cNvSpPr>
            <a:spLocks noGrp="1"/>
          </p:cNvSpPr>
          <p:nvPr>
            <p:ph sz="quarter" idx="13"/>
          </p:nvPr>
        </p:nvSpPr>
        <p:spPr>
          <a:xfrm>
            <a:off x="509588" y="482600"/>
            <a:ext cx="6440487" cy="6048375"/>
          </a:xfrm>
        </p:spPr>
        <p:txBody>
          <a:bodyPr/>
          <a:lstStyle/>
          <a:p>
            <a:pPr algn="just">
              <a:buFont typeface="Century Gothic" pitchFamily="34" charset="0"/>
              <a:buAutoNum type="arabicPeriod"/>
            </a:pPr>
            <a:r>
              <a:rPr lang="ru-RU" sz="2000" smtClean="0"/>
              <a:t>Сынған және алынған астықтарға сыртқы түрі бойынша астықтың жартысынан кем қалған астықтар жатады. Эндоспермнің жалаңаштануы салдарынан олар оңай ластанады, зиянкестер мен аурулармен зақымданады. Көп мөлшерде сынған астық қатты бидай (T.durum) құрғақ астықта болады.</a:t>
            </a:r>
          </a:p>
          <a:p>
            <a:pPr algn="just">
              <a:buFont typeface="Century Gothic" pitchFamily="34" charset="0"/>
              <a:buAutoNum type="arabicPeriod"/>
            </a:pPr>
            <a:r>
              <a:rPr lang="ru-RU" sz="2000" smtClean="0"/>
              <a:t>Аязды дәндердің пішіні күрт өзгерген, сондай-ақ қатты қарайған немесе жасыл түсі бар. Мұндай астық қара түсті, сапасы нашар ұн береді; одан жақсы нан пісіруге болмайды. Аязды астық бар партиялар нашар сақталады.</a:t>
            </a:r>
          </a:p>
          <a:p>
            <a:pPr algn="just">
              <a:buFont typeface="Century Gothic" pitchFamily="34" charset="0"/>
              <a:buAutoNum type="arabicPeriod"/>
            </a:pPr>
            <a:r>
              <a:rPr lang="ru-RU" sz="2000" smtClean="0"/>
              <a:t>Аяз басып қалған, бірақ торлы беті мен ақшыл түсті деформацияланбаған астық негізгі астыққа жатады.</a:t>
            </a:r>
          </a:p>
          <a:p>
            <a:endParaRPr lang="ru-RU" smtClean="0"/>
          </a:p>
        </p:txBody>
      </p:sp>
      <p:pic>
        <p:nvPicPr>
          <p:cNvPr id="24578" name="Рисунок 3"/>
          <p:cNvPicPr>
            <a:picLocks noChangeAspect="1"/>
          </p:cNvPicPr>
          <p:nvPr/>
        </p:nvPicPr>
        <p:blipFill>
          <a:blip r:embed="rId2"/>
          <a:srcRect/>
          <a:stretch>
            <a:fillRect/>
          </a:stretch>
        </p:blipFill>
        <p:spPr bwMode="auto">
          <a:xfrm>
            <a:off x="6950075" y="784225"/>
            <a:ext cx="5041900" cy="54864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914400" y="365125"/>
            <a:ext cx="10363200" cy="5526088"/>
          </a:xfrm>
        </p:spPr>
        <p:txBody>
          <a:bodyPr rtlCol="0">
            <a:normAutofit lnSpcReduction="10000"/>
          </a:bodyPr>
          <a:lstStyle/>
          <a:p>
            <a:pPr marL="0" indent="0" algn="just" fontAlgn="auto">
              <a:spcAft>
                <a:spcPts val="0"/>
              </a:spcAft>
              <a:buFont typeface="Wingdings 3" charset="2"/>
              <a:buNone/>
              <a:defRPr/>
            </a:pPr>
            <a:r>
              <a:rPr lang="ru-RU" sz="2400" dirty="0" err="1">
                <a:solidFill>
                  <a:schemeClr val="tx1">
                    <a:lumMod val="75000"/>
                    <a:lumOff val="25000"/>
                  </a:schemeClr>
                </a:solidFill>
              </a:rPr>
              <a:t>Өскен</a:t>
            </a:r>
            <a:r>
              <a:rPr lang="ru-RU" sz="2400" dirty="0">
                <a:solidFill>
                  <a:schemeClr val="tx1">
                    <a:lumMod val="75000"/>
                    <a:lumOff val="25000"/>
                  </a:schemeClr>
                </a:solidFill>
              </a:rPr>
              <a:t> </a:t>
            </a:r>
            <a:r>
              <a:rPr lang="ru-RU" sz="2400" dirty="0" err="1">
                <a:solidFill>
                  <a:schemeClr val="tx1">
                    <a:lumMod val="75000"/>
                    <a:lumOff val="25000"/>
                  </a:schemeClr>
                </a:solidFill>
              </a:rPr>
              <a:t>дәндердің</a:t>
            </a:r>
            <a:r>
              <a:rPr lang="ru-RU" sz="2400" dirty="0">
                <a:solidFill>
                  <a:schemeClr val="tx1">
                    <a:lumMod val="75000"/>
                    <a:lumOff val="25000"/>
                  </a:schemeClr>
                </a:solidFill>
              </a:rPr>
              <a:t> </a:t>
            </a:r>
            <a:r>
              <a:rPr lang="ru-RU" sz="2400" dirty="0" err="1">
                <a:solidFill>
                  <a:schemeClr val="tx1">
                    <a:lumMod val="75000"/>
                    <a:lumOff val="25000"/>
                  </a:schemeClr>
                </a:solidFill>
              </a:rPr>
              <a:t>қабығынан</a:t>
            </a:r>
            <a:r>
              <a:rPr lang="ru-RU" sz="2400" dirty="0">
                <a:solidFill>
                  <a:schemeClr val="tx1">
                    <a:lumMod val="75000"/>
                    <a:lumOff val="25000"/>
                  </a:schemeClr>
                </a:solidFill>
              </a:rPr>
              <a:t> </a:t>
            </a:r>
            <a:r>
              <a:rPr lang="ru-RU" sz="2400" dirty="0" err="1">
                <a:solidFill>
                  <a:schemeClr val="tx1">
                    <a:lumMod val="75000"/>
                    <a:lumOff val="25000"/>
                  </a:schemeClr>
                </a:solidFill>
              </a:rPr>
              <a:t>тыс</a:t>
            </a:r>
            <a:r>
              <a:rPr lang="ru-RU" sz="2400" dirty="0">
                <a:solidFill>
                  <a:schemeClr val="tx1">
                    <a:lumMod val="75000"/>
                    <a:lumOff val="25000"/>
                  </a:schemeClr>
                </a:solidFill>
              </a:rPr>
              <a:t> </a:t>
            </a:r>
            <a:r>
              <a:rPr lang="ru-RU" sz="2400" dirty="0" err="1">
                <a:solidFill>
                  <a:schemeClr val="tx1">
                    <a:lumMod val="75000"/>
                    <a:lumOff val="25000"/>
                  </a:schemeClr>
                </a:solidFill>
              </a:rPr>
              <a:t>шыққан</a:t>
            </a:r>
            <a:r>
              <a:rPr lang="ru-RU" sz="2400" dirty="0">
                <a:solidFill>
                  <a:schemeClr val="tx1">
                    <a:lumMod val="75000"/>
                    <a:lumOff val="25000"/>
                  </a:schemeClr>
                </a:solidFill>
              </a:rPr>
              <a:t> </a:t>
            </a:r>
            <a:r>
              <a:rPr lang="ru-RU" sz="2400" dirty="0" err="1">
                <a:solidFill>
                  <a:schemeClr val="tx1">
                    <a:lumMod val="75000"/>
                    <a:lumOff val="25000"/>
                  </a:schemeClr>
                </a:solidFill>
              </a:rPr>
              <a:t>өскіндер</a:t>
            </a:r>
            <a:r>
              <a:rPr lang="ru-RU" sz="2400" dirty="0">
                <a:solidFill>
                  <a:schemeClr val="tx1">
                    <a:lumMod val="75000"/>
                    <a:lumOff val="25000"/>
                  </a:schemeClr>
                </a:solidFill>
              </a:rPr>
              <a:t> </a:t>
            </a:r>
            <a:r>
              <a:rPr lang="ru-RU" sz="2400" dirty="0" err="1">
                <a:solidFill>
                  <a:schemeClr val="tx1">
                    <a:lumMod val="75000"/>
                    <a:lumOff val="25000"/>
                  </a:schemeClr>
                </a:solidFill>
              </a:rPr>
              <a:t>немесе</a:t>
            </a:r>
            <a:r>
              <a:rPr lang="ru-RU" sz="2400" dirty="0">
                <a:solidFill>
                  <a:schemeClr val="tx1">
                    <a:lumMod val="75000"/>
                    <a:lumOff val="25000"/>
                  </a:schemeClr>
                </a:solidFill>
              </a:rPr>
              <a:t> </a:t>
            </a:r>
            <a:r>
              <a:rPr lang="ru-RU" sz="2400" dirty="0" err="1">
                <a:solidFill>
                  <a:schemeClr val="tx1">
                    <a:lumMod val="75000"/>
                    <a:lumOff val="25000"/>
                  </a:schemeClr>
                </a:solidFill>
              </a:rPr>
              <a:t>түбіршектері</a:t>
            </a:r>
            <a:r>
              <a:rPr lang="ru-RU" sz="2400" dirty="0">
                <a:solidFill>
                  <a:schemeClr val="tx1">
                    <a:lumMod val="75000"/>
                    <a:lumOff val="25000"/>
                  </a:schemeClr>
                </a:solidFill>
              </a:rPr>
              <a:t> </a:t>
            </a:r>
            <a:r>
              <a:rPr lang="ru-RU" sz="2400" dirty="0" err="1">
                <a:solidFill>
                  <a:schemeClr val="tx1">
                    <a:lumMod val="75000"/>
                    <a:lumOff val="25000"/>
                  </a:schemeClr>
                </a:solidFill>
              </a:rPr>
              <a:t>болады</a:t>
            </a:r>
            <a:r>
              <a:rPr lang="ru-RU" sz="2400" dirty="0">
                <a:solidFill>
                  <a:schemeClr val="tx1">
                    <a:lumMod val="75000"/>
                    <a:lumOff val="25000"/>
                  </a:schemeClr>
                </a:solidFill>
              </a:rPr>
              <a:t>. </a:t>
            </a:r>
            <a:r>
              <a:rPr lang="ru-RU" sz="2400" dirty="0" err="1">
                <a:solidFill>
                  <a:schemeClr val="tx1">
                    <a:lumMod val="75000"/>
                    <a:lumOff val="25000"/>
                  </a:schemeClr>
                </a:solidFill>
              </a:rPr>
              <a:t>Бұл</a:t>
            </a:r>
            <a:r>
              <a:rPr lang="ru-RU" sz="2400" dirty="0">
                <a:solidFill>
                  <a:schemeClr val="tx1">
                    <a:lumMod val="75000"/>
                    <a:lumOff val="25000"/>
                  </a:schemeClr>
                </a:solidFill>
              </a:rPr>
              <a:t> </a:t>
            </a:r>
            <a:r>
              <a:rPr lang="ru-RU" sz="2400" dirty="0" err="1">
                <a:solidFill>
                  <a:schemeClr val="tx1">
                    <a:lumMod val="75000"/>
                    <a:lumOff val="25000"/>
                  </a:schemeClr>
                </a:solidFill>
              </a:rPr>
              <a:t>жағдайларда</a:t>
            </a:r>
            <a:r>
              <a:rPr lang="ru-RU" sz="2400" dirty="0">
                <a:solidFill>
                  <a:schemeClr val="tx1">
                    <a:lumMod val="75000"/>
                    <a:lumOff val="25000"/>
                  </a:schemeClr>
                </a:solidFill>
              </a:rPr>
              <a:t> </a:t>
            </a:r>
            <a:r>
              <a:rPr lang="ru-RU" sz="2400" dirty="0" err="1">
                <a:solidFill>
                  <a:schemeClr val="tx1">
                    <a:lumMod val="75000"/>
                    <a:lumOff val="25000"/>
                  </a:schemeClr>
                </a:solidFill>
              </a:rPr>
              <a:t>олар</a:t>
            </a:r>
            <a:r>
              <a:rPr lang="ru-RU" sz="2400" dirty="0">
                <a:solidFill>
                  <a:schemeClr val="tx1">
                    <a:lumMod val="75000"/>
                    <a:lumOff val="25000"/>
                  </a:schemeClr>
                </a:solidFill>
              </a:rPr>
              <a:t> </a:t>
            </a:r>
            <a:r>
              <a:rPr lang="ru-RU" sz="2400" dirty="0" err="1">
                <a:solidFill>
                  <a:schemeClr val="tx1">
                    <a:lumMod val="75000"/>
                    <a:lumOff val="25000"/>
                  </a:schemeClr>
                </a:solidFill>
              </a:rPr>
              <a:t>өсудің</a:t>
            </a:r>
            <a:r>
              <a:rPr lang="ru-RU" sz="2400" dirty="0">
                <a:solidFill>
                  <a:schemeClr val="tx1">
                    <a:lumMod val="75000"/>
                    <a:lumOff val="25000"/>
                  </a:schemeClr>
                </a:solidFill>
              </a:rPr>
              <a:t> </a:t>
            </a:r>
            <a:r>
              <a:rPr lang="ru-RU" sz="2400" dirty="0" err="1">
                <a:solidFill>
                  <a:schemeClr val="tx1">
                    <a:lumMod val="75000"/>
                    <a:lumOff val="25000"/>
                  </a:schemeClr>
                </a:solidFill>
              </a:rPr>
              <a:t>әсерінен</a:t>
            </a:r>
            <a:r>
              <a:rPr lang="ru-RU" sz="2400" dirty="0">
                <a:solidFill>
                  <a:schemeClr val="tx1">
                    <a:lumMod val="75000"/>
                    <a:lumOff val="25000"/>
                  </a:schemeClr>
                </a:solidFill>
              </a:rPr>
              <a:t> </a:t>
            </a:r>
            <a:r>
              <a:rPr lang="ru-RU" sz="2400" dirty="0" err="1">
                <a:solidFill>
                  <a:schemeClr val="tx1">
                    <a:lumMod val="75000"/>
                    <a:lumOff val="25000"/>
                  </a:schemeClr>
                </a:solidFill>
              </a:rPr>
              <a:t>сыртқы</a:t>
            </a:r>
            <a:r>
              <a:rPr lang="ru-RU" sz="2400" dirty="0">
                <a:solidFill>
                  <a:schemeClr val="tx1">
                    <a:lumMod val="75000"/>
                    <a:lumOff val="25000"/>
                  </a:schemeClr>
                </a:solidFill>
              </a:rPr>
              <a:t> </a:t>
            </a:r>
            <a:r>
              <a:rPr lang="ru-RU" sz="2400" dirty="0" err="1">
                <a:solidFill>
                  <a:schemeClr val="tx1">
                    <a:lumMod val="75000"/>
                    <a:lumOff val="25000"/>
                  </a:schemeClr>
                </a:solidFill>
              </a:rPr>
              <a:t>түрдің</a:t>
            </a:r>
            <a:r>
              <a:rPr lang="ru-RU" sz="2400" dirty="0">
                <a:solidFill>
                  <a:schemeClr val="tx1">
                    <a:lumMod val="75000"/>
                    <a:lumOff val="25000"/>
                  </a:schemeClr>
                </a:solidFill>
              </a:rPr>
              <a:t> </a:t>
            </a:r>
            <a:r>
              <a:rPr lang="ru-RU" sz="2400" dirty="0" err="1">
                <a:solidFill>
                  <a:schemeClr val="tx1">
                    <a:lumMod val="75000"/>
                    <a:lumOff val="25000"/>
                  </a:schemeClr>
                </a:solidFill>
              </a:rPr>
              <a:t>өзгеру</a:t>
            </a:r>
            <a:r>
              <a:rPr lang="ru-RU" sz="2400" dirty="0">
                <a:solidFill>
                  <a:schemeClr val="tx1">
                    <a:lumMod val="75000"/>
                    <a:lumOff val="25000"/>
                  </a:schemeClr>
                </a:solidFill>
              </a:rPr>
              <a:t> </a:t>
            </a:r>
            <a:r>
              <a:rPr lang="ru-RU" sz="2400" dirty="0" err="1">
                <a:solidFill>
                  <a:schemeClr val="tx1">
                    <a:lumMod val="75000"/>
                    <a:lumOff val="25000"/>
                  </a:schemeClr>
                </a:solidFill>
              </a:rPr>
              <a:t>белгілерімен</a:t>
            </a:r>
            <a:r>
              <a:rPr lang="ru-RU" sz="2400" dirty="0">
                <a:solidFill>
                  <a:schemeClr val="tx1">
                    <a:lumMod val="75000"/>
                    <a:lumOff val="25000"/>
                  </a:schemeClr>
                </a:solidFill>
              </a:rPr>
              <a:t> </a:t>
            </a:r>
            <a:r>
              <a:rPr lang="ru-RU" sz="2400" dirty="0" err="1">
                <a:solidFill>
                  <a:schemeClr val="tx1">
                    <a:lumMod val="75000"/>
                    <a:lumOff val="25000"/>
                  </a:schemeClr>
                </a:solidFill>
              </a:rPr>
              <a:t>сипатталады</a:t>
            </a:r>
            <a:r>
              <a:rPr lang="ru-RU" sz="2400" dirty="0">
                <a:solidFill>
                  <a:schemeClr val="tx1">
                    <a:lumMod val="75000"/>
                    <a:lumOff val="25000"/>
                  </a:schemeClr>
                </a:solidFill>
              </a:rPr>
              <a:t>, </a:t>
            </a:r>
            <a:r>
              <a:rPr lang="ru-RU" sz="2400" dirty="0" err="1">
                <a:solidFill>
                  <a:schemeClr val="tx1">
                    <a:lumMod val="75000"/>
                    <a:lumOff val="25000"/>
                  </a:schemeClr>
                </a:solidFill>
              </a:rPr>
              <a:t>ол</a:t>
            </a:r>
            <a:r>
              <a:rPr lang="ru-RU" sz="2400" dirty="0">
                <a:solidFill>
                  <a:schemeClr val="tx1">
                    <a:lumMod val="75000"/>
                    <a:lumOff val="25000"/>
                  </a:schemeClr>
                </a:solidFill>
              </a:rPr>
              <a:t> </a:t>
            </a:r>
            <a:r>
              <a:rPr lang="ru-RU" sz="2400" dirty="0" err="1">
                <a:solidFill>
                  <a:schemeClr val="tx1">
                    <a:lumMod val="75000"/>
                    <a:lumOff val="25000"/>
                  </a:schemeClr>
                </a:solidFill>
              </a:rPr>
              <a:t>өсуде</a:t>
            </a:r>
            <a:r>
              <a:rPr lang="ru-RU" sz="2400" dirty="0">
                <a:solidFill>
                  <a:schemeClr val="tx1">
                    <a:lumMod val="75000"/>
                    <a:lumOff val="25000"/>
                  </a:schemeClr>
                </a:solidFill>
              </a:rPr>
              <a:t> </a:t>
            </a:r>
            <a:r>
              <a:rPr lang="ru-RU" sz="2400" dirty="0" err="1">
                <a:solidFill>
                  <a:schemeClr val="tx1">
                    <a:lumMod val="75000"/>
                    <a:lumOff val="25000"/>
                  </a:schemeClr>
                </a:solidFill>
              </a:rPr>
              <a:t>және</a:t>
            </a:r>
            <a:r>
              <a:rPr lang="ru-RU" sz="2400" dirty="0">
                <a:solidFill>
                  <a:schemeClr val="tx1">
                    <a:lumMod val="75000"/>
                    <a:lumOff val="25000"/>
                  </a:schemeClr>
                </a:solidFill>
              </a:rPr>
              <a:t> </a:t>
            </a:r>
            <a:r>
              <a:rPr lang="ru-RU" sz="2400" dirty="0" err="1">
                <a:solidFill>
                  <a:schemeClr val="tx1">
                    <a:lumMod val="75000"/>
                    <a:lumOff val="25000"/>
                  </a:schemeClr>
                </a:solidFill>
              </a:rPr>
              <a:t>түстің</a:t>
            </a:r>
            <a:r>
              <a:rPr lang="ru-RU" sz="2400" dirty="0">
                <a:solidFill>
                  <a:schemeClr val="tx1">
                    <a:lumMod val="75000"/>
                    <a:lumOff val="25000"/>
                  </a:schemeClr>
                </a:solidFill>
              </a:rPr>
              <a:t> </a:t>
            </a:r>
            <a:r>
              <a:rPr lang="ru-RU" sz="2400" dirty="0" err="1">
                <a:solidFill>
                  <a:schemeClr val="tx1">
                    <a:lumMod val="75000"/>
                    <a:lumOff val="25000"/>
                  </a:schemeClr>
                </a:solidFill>
              </a:rPr>
              <a:t>өзгеруінде</a:t>
            </a:r>
            <a:r>
              <a:rPr lang="ru-RU" sz="2400" dirty="0">
                <a:solidFill>
                  <a:schemeClr val="tx1">
                    <a:lumMod val="75000"/>
                    <a:lumOff val="25000"/>
                  </a:schemeClr>
                </a:solidFill>
              </a:rPr>
              <a:t> </a:t>
            </a:r>
            <a:r>
              <a:rPr lang="ru-RU" sz="2400" dirty="0" err="1">
                <a:solidFill>
                  <a:schemeClr val="tx1">
                    <a:lumMod val="75000"/>
                    <a:lumOff val="25000"/>
                  </a:schemeClr>
                </a:solidFill>
              </a:rPr>
              <a:t>құрғақ</a:t>
            </a:r>
            <a:r>
              <a:rPr lang="ru-RU" sz="2400" dirty="0">
                <a:solidFill>
                  <a:schemeClr val="tx1">
                    <a:lumMod val="75000"/>
                    <a:lumOff val="25000"/>
                  </a:schemeClr>
                </a:solidFill>
              </a:rPr>
              <a:t> </a:t>
            </a:r>
            <a:r>
              <a:rPr lang="ru-RU" sz="2400" dirty="0" err="1">
                <a:solidFill>
                  <a:schemeClr val="tx1">
                    <a:lumMod val="75000"/>
                    <a:lumOff val="25000"/>
                  </a:schemeClr>
                </a:solidFill>
              </a:rPr>
              <a:t>заттың</a:t>
            </a:r>
            <a:r>
              <a:rPr lang="ru-RU" sz="2400" dirty="0">
                <a:solidFill>
                  <a:schemeClr val="tx1">
                    <a:lumMod val="75000"/>
                    <a:lumOff val="25000"/>
                  </a:schemeClr>
                </a:solidFill>
              </a:rPr>
              <a:t> </a:t>
            </a:r>
            <a:r>
              <a:rPr lang="ru-RU" sz="2400" dirty="0" err="1">
                <a:solidFill>
                  <a:schemeClr val="tx1">
                    <a:lumMod val="75000"/>
                    <a:lumOff val="25000"/>
                  </a:schemeClr>
                </a:solidFill>
              </a:rPr>
              <a:t>жоғалуымен</a:t>
            </a:r>
            <a:r>
              <a:rPr lang="ru-RU" sz="2400" dirty="0">
                <a:solidFill>
                  <a:schemeClr val="tx1">
                    <a:lumMod val="75000"/>
                    <a:lumOff val="25000"/>
                  </a:schemeClr>
                </a:solidFill>
              </a:rPr>
              <a:t> </a:t>
            </a:r>
            <a:r>
              <a:rPr lang="ru-RU" sz="2400" dirty="0" err="1">
                <a:solidFill>
                  <a:schemeClr val="tx1">
                    <a:lumMod val="75000"/>
                    <a:lumOff val="25000"/>
                  </a:schemeClr>
                </a:solidFill>
              </a:rPr>
              <a:t>түсіндіріледі</a:t>
            </a:r>
            <a:r>
              <a:rPr lang="ru-RU" sz="2400" dirty="0">
                <a:solidFill>
                  <a:schemeClr val="tx1">
                    <a:lumMod val="75000"/>
                    <a:lumOff val="25000"/>
                  </a:schemeClr>
                </a:solidFill>
              </a:rPr>
              <a:t>. </a:t>
            </a:r>
            <a:r>
              <a:rPr lang="ru-RU" sz="2400" dirty="0" err="1">
                <a:solidFill>
                  <a:schemeClr val="tx1">
                    <a:lumMod val="75000"/>
                    <a:lumOff val="25000"/>
                  </a:schemeClr>
                </a:solidFill>
              </a:rPr>
              <a:t>Өсірілген</a:t>
            </a:r>
            <a:r>
              <a:rPr lang="ru-RU" sz="2400" dirty="0">
                <a:solidFill>
                  <a:schemeClr val="tx1">
                    <a:lumMod val="75000"/>
                    <a:lumOff val="25000"/>
                  </a:schemeClr>
                </a:solidFill>
              </a:rPr>
              <a:t> </a:t>
            </a:r>
            <a:r>
              <a:rPr lang="ru-RU" sz="2400" dirty="0" err="1">
                <a:solidFill>
                  <a:schemeClr val="tx1">
                    <a:lumMod val="75000"/>
                    <a:lumOff val="25000"/>
                  </a:schemeClr>
                </a:solidFill>
              </a:rPr>
              <a:t>дәндер</a:t>
            </a:r>
            <a:r>
              <a:rPr lang="ru-RU" sz="2400" dirty="0">
                <a:solidFill>
                  <a:schemeClr val="tx1">
                    <a:lumMod val="75000"/>
                    <a:lumOff val="25000"/>
                  </a:schemeClr>
                </a:solidFill>
              </a:rPr>
              <a:t> </a:t>
            </a:r>
            <a:r>
              <a:rPr lang="ru-RU" sz="2400" dirty="0" err="1">
                <a:solidFill>
                  <a:schemeClr val="tx1">
                    <a:lumMod val="75000"/>
                    <a:lumOff val="25000"/>
                  </a:schemeClr>
                </a:solidFill>
              </a:rPr>
              <a:t>күңгірт</a:t>
            </a:r>
            <a:r>
              <a:rPr lang="ru-RU" sz="2400" dirty="0">
                <a:solidFill>
                  <a:schemeClr val="tx1">
                    <a:lumMod val="75000"/>
                    <a:lumOff val="25000"/>
                  </a:schemeClr>
                </a:solidFill>
              </a:rPr>
              <a:t>, </a:t>
            </a:r>
            <a:r>
              <a:rPr lang="ru-RU" sz="2400" dirty="0" err="1">
                <a:solidFill>
                  <a:schemeClr val="tx1">
                    <a:lumMod val="75000"/>
                    <a:lumOff val="25000"/>
                  </a:schemeClr>
                </a:solidFill>
              </a:rPr>
              <a:t>қарайған</a:t>
            </a:r>
            <a:r>
              <a:rPr lang="ru-RU" sz="2400" dirty="0">
                <a:solidFill>
                  <a:schemeClr val="tx1">
                    <a:lumMod val="75000"/>
                    <a:lumOff val="25000"/>
                  </a:schemeClr>
                </a:solidFill>
              </a:rPr>
              <a:t> </a:t>
            </a:r>
            <a:r>
              <a:rPr lang="ru-RU" sz="2400" dirty="0" err="1">
                <a:solidFill>
                  <a:schemeClr val="tx1">
                    <a:lumMod val="75000"/>
                    <a:lumOff val="25000"/>
                  </a:schemeClr>
                </a:solidFill>
              </a:rPr>
              <a:t>болады</a:t>
            </a:r>
            <a:r>
              <a:rPr lang="ru-RU" sz="2400" dirty="0">
                <a:solidFill>
                  <a:schemeClr val="tx1">
                    <a:lumMod val="75000"/>
                    <a:lumOff val="25000"/>
                  </a:schemeClr>
                </a:solidFill>
              </a:rPr>
              <a:t>. </a:t>
            </a:r>
            <a:r>
              <a:rPr lang="ru-RU" sz="2400" dirty="0" err="1">
                <a:solidFill>
                  <a:schemeClr val="tx1">
                    <a:lumMod val="75000"/>
                    <a:lumOff val="25000"/>
                  </a:schemeClr>
                </a:solidFill>
              </a:rPr>
              <a:t>Ұрықтың</a:t>
            </a:r>
            <a:r>
              <a:rPr lang="ru-RU" sz="2400" dirty="0">
                <a:solidFill>
                  <a:schemeClr val="tx1">
                    <a:lumMod val="75000"/>
                    <a:lumOff val="25000"/>
                  </a:schemeClr>
                </a:solidFill>
              </a:rPr>
              <a:t> </a:t>
            </a:r>
            <a:r>
              <a:rPr lang="ru-RU" sz="2400" dirty="0" err="1">
                <a:solidFill>
                  <a:schemeClr val="tx1">
                    <a:lumMod val="75000"/>
                    <a:lumOff val="25000"/>
                  </a:schemeClr>
                </a:solidFill>
              </a:rPr>
              <a:t>жанында</a:t>
            </a:r>
            <a:r>
              <a:rPr lang="ru-RU" sz="2400" dirty="0">
                <a:solidFill>
                  <a:schemeClr val="tx1">
                    <a:lumMod val="75000"/>
                    <a:lumOff val="25000"/>
                  </a:schemeClr>
                </a:solidFill>
              </a:rPr>
              <a:t> </a:t>
            </a:r>
            <a:r>
              <a:rPr lang="ru-RU" sz="2400" dirty="0" err="1">
                <a:solidFill>
                  <a:schemeClr val="tx1">
                    <a:lumMod val="75000"/>
                    <a:lumOff val="25000"/>
                  </a:schemeClr>
                </a:solidFill>
              </a:rPr>
              <a:t>жиі</a:t>
            </a:r>
            <a:r>
              <a:rPr lang="ru-RU" sz="2400" dirty="0">
                <a:solidFill>
                  <a:schemeClr val="tx1">
                    <a:lumMod val="75000"/>
                    <a:lumOff val="25000"/>
                  </a:schemeClr>
                </a:solidFill>
              </a:rPr>
              <a:t> </a:t>
            </a:r>
            <a:r>
              <a:rPr lang="ru-RU" sz="2400" dirty="0" err="1">
                <a:solidFill>
                  <a:schemeClr val="tx1">
                    <a:lumMod val="75000"/>
                    <a:lumOff val="25000"/>
                  </a:schemeClr>
                </a:solidFill>
              </a:rPr>
              <a:t>ұнды</a:t>
            </a:r>
            <a:r>
              <a:rPr lang="ru-RU" sz="2400" dirty="0">
                <a:solidFill>
                  <a:schemeClr val="tx1">
                    <a:lumMod val="75000"/>
                    <a:lumOff val="25000"/>
                  </a:schemeClr>
                </a:solidFill>
              </a:rPr>
              <a:t> </a:t>
            </a:r>
            <a:r>
              <a:rPr lang="ru-RU" sz="2400" dirty="0" err="1">
                <a:solidFill>
                  <a:schemeClr val="tx1">
                    <a:lumMod val="75000"/>
                    <a:lumOff val="25000"/>
                  </a:schemeClr>
                </a:solidFill>
              </a:rPr>
              <a:t>дақ</a:t>
            </a:r>
            <a:r>
              <a:rPr lang="ru-RU" sz="2400" dirty="0">
                <a:solidFill>
                  <a:schemeClr val="tx1">
                    <a:lumMod val="75000"/>
                    <a:lumOff val="25000"/>
                  </a:schemeClr>
                </a:solidFill>
              </a:rPr>
              <a:t> </a:t>
            </a:r>
            <a:r>
              <a:rPr lang="ru-RU" sz="2400" dirty="0" err="1">
                <a:solidFill>
                  <a:schemeClr val="tx1">
                    <a:lumMod val="75000"/>
                    <a:lumOff val="25000"/>
                  </a:schemeClr>
                </a:solidFill>
              </a:rPr>
              <a:t>пайда</a:t>
            </a:r>
            <a:r>
              <a:rPr lang="ru-RU" sz="2400" dirty="0">
                <a:solidFill>
                  <a:schemeClr val="tx1">
                    <a:lumMod val="75000"/>
                    <a:lumOff val="25000"/>
                  </a:schemeClr>
                </a:solidFill>
              </a:rPr>
              <a:t> </a:t>
            </a:r>
            <a:r>
              <a:rPr lang="ru-RU" sz="2400" dirty="0" err="1">
                <a:solidFill>
                  <a:schemeClr val="tx1">
                    <a:lumMod val="75000"/>
                    <a:lumOff val="25000"/>
                  </a:schemeClr>
                </a:solidFill>
              </a:rPr>
              <a:t>болады</a:t>
            </a:r>
            <a:r>
              <a:rPr lang="ru-RU" sz="2400" dirty="0">
                <a:solidFill>
                  <a:schemeClr val="tx1">
                    <a:lumMod val="75000"/>
                    <a:lumOff val="25000"/>
                  </a:schemeClr>
                </a:solidFill>
              </a:rPr>
              <a:t>. </a:t>
            </a:r>
            <a:r>
              <a:rPr lang="ru-RU" sz="2400" dirty="0" err="1">
                <a:solidFill>
                  <a:schemeClr val="tx1">
                    <a:lumMod val="75000"/>
                    <a:lumOff val="25000"/>
                  </a:schemeClr>
                </a:solidFill>
              </a:rPr>
              <a:t>Өскен</a:t>
            </a:r>
            <a:r>
              <a:rPr lang="ru-RU" sz="2400" dirty="0">
                <a:solidFill>
                  <a:schemeClr val="tx1">
                    <a:lumMod val="75000"/>
                    <a:lumOff val="25000"/>
                  </a:schemeClr>
                </a:solidFill>
              </a:rPr>
              <a:t> </a:t>
            </a:r>
            <a:r>
              <a:rPr lang="ru-RU" sz="2400" dirty="0" err="1">
                <a:solidFill>
                  <a:schemeClr val="tx1">
                    <a:lumMod val="75000"/>
                    <a:lumOff val="25000"/>
                  </a:schemeClr>
                </a:solidFill>
              </a:rPr>
              <a:t>дәндері</a:t>
            </a:r>
            <a:r>
              <a:rPr lang="ru-RU" sz="2400" dirty="0">
                <a:solidFill>
                  <a:schemeClr val="tx1">
                    <a:lumMod val="75000"/>
                    <a:lumOff val="25000"/>
                  </a:schemeClr>
                </a:solidFill>
              </a:rPr>
              <a:t> бар </a:t>
            </a:r>
            <a:r>
              <a:rPr lang="ru-RU" sz="2400" dirty="0" err="1">
                <a:solidFill>
                  <a:schemeClr val="tx1">
                    <a:lumMod val="75000"/>
                    <a:lumOff val="25000"/>
                  </a:schemeClr>
                </a:solidFill>
              </a:rPr>
              <a:t>партияларда</a:t>
            </a:r>
            <a:r>
              <a:rPr lang="ru-RU" sz="2400" dirty="0">
                <a:solidFill>
                  <a:schemeClr val="tx1">
                    <a:lumMod val="75000"/>
                    <a:lumOff val="25000"/>
                  </a:schemeClr>
                </a:solidFill>
              </a:rPr>
              <a:t> </a:t>
            </a:r>
            <a:r>
              <a:rPr lang="ru-RU" sz="2400" dirty="0" err="1">
                <a:solidFill>
                  <a:schemeClr val="tx1">
                    <a:lumMod val="75000"/>
                    <a:lumOff val="25000"/>
                  </a:schemeClr>
                </a:solidFill>
              </a:rPr>
              <a:t>түбіршегі</a:t>
            </a:r>
            <a:r>
              <a:rPr lang="ru-RU" sz="2400" dirty="0">
                <a:solidFill>
                  <a:schemeClr val="tx1">
                    <a:lumMod val="75000"/>
                    <a:lumOff val="25000"/>
                  </a:schemeClr>
                </a:solidFill>
              </a:rPr>
              <a:t> </a:t>
            </a:r>
            <a:r>
              <a:rPr lang="ru-RU" sz="2400" dirty="0" err="1">
                <a:solidFill>
                  <a:schemeClr val="tx1">
                    <a:lumMod val="75000"/>
                    <a:lumOff val="25000"/>
                  </a:schemeClr>
                </a:solidFill>
              </a:rPr>
              <a:t>немесе</a:t>
            </a:r>
            <a:r>
              <a:rPr lang="ru-RU" sz="2400" dirty="0">
                <a:solidFill>
                  <a:schemeClr val="tx1">
                    <a:lumMod val="75000"/>
                    <a:lumOff val="25000"/>
                  </a:schemeClr>
                </a:solidFill>
              </a:rPr>
              <a:t> </a:t>
            </a:r>
            <a:r>
              <a:rPr lang="ru-RU" sz="2400" dirty="0" err="1">
                <a:solidFill>
                  <a:schemeClr val="tx1">
                    <a:lumMod val="75000"/>
                    <a:lumOff val="25000"/>
                  </a:schemeClr>
                </a:solidFill>
              </a:rPr>
              <a:t>өскіндері</a:t>
            </a:r>
            <a:r>
              <a:rPr lang="ru-RU" sz="2400" dirty="0">
                <a:solidFill>
                  <a:schemeClr val="tx1">
                    <a:lumMod val="75000"/>
                    <a:lumOff val="25000"/>
                  </a:schemeClr>
                </a:solidFill>
              </a:rPr>
              <a:t> </a:t>
            </a:r>
            <a:r>
              <a:rPr lang="ru-RU" sz="2400" dirty="0" err="1">
                <a:solidFill>
                  <a:schemeClr val="tx1">
                    <a:lumMod val="75000"/>
                    <a:lumOff val="25000"/>
                  </a:schemeClr>
                </a:solidFill>
              </a:rPr>
              <a:t>қабығын</a:t>
            </a:r>
            <a:r>
              <a:rPr lang="ru-RU" sz="2400" dirty="0">
                <a:solidFill>
                  <a:schemeClr val="tx1">
                    <a:lumMod val="75000"/>
                    <a:lumOff val="25000"/>
                  </a:schemeClr>
                </a:solidFill>
              </a:rPr>
              <a:t> </a:t>
            </a:r>
            <a:r>
              <a:rPr lang="ru-RU" sz="2400" dirty="0" err="1">
                <a:solidFill>
                  <a:schemeClr val="tx1">
                    <a:lumMod val="75000"/>
                    <a:lumOff val="25000"/>
                  </a:schemeClr>
                </a:solidFill>
              </a:rPr>
              <a:t>сынған</a:t>
            </a:r>
            <a:r>
              <a:rPr lang="ru-RU" sz="2400" dirty="0">
                <a:solidFill>
                  <a:schemeClr val="tx1">
                    <a:lumMod val="75000"/>
                    <a:lumOff val="25000"/>
                  </a:schemeClr>
                </a:solidFill>
              </a:rPr>
              <a:t>, </a:t>
            </a:r>
            <a:r>
              <a:rPr lang="ru-RU" sz="2400" dirty="0" err="1">
                <a:solidFill>
                  <a:schemeClr val="tx1">
                    <a:lumMod val="75000"/>
                    <a:lumOff val="25000"/>
                  </a:schemeClr>
                </a:solidFill>
              </a:rPr>
              <a:t>бірақ</a:t>
            </a:r>
            <a:r>
              <a:rPr lang="ru-RU" sz="2400" dirty="0">
                <a:solidFill>
                  <a:schemeClr val="tx1">
                    <a:lumMod val="75000"/>
                    <a:lumOff val="25000"/>
                  </a:schemeClr>
                </a:solidFill>
              </a:rPr>
              <a:t> </a:t>
            </a:r>
            <a:r>
              <a:rPr lang="ru-RU" sz="2400" dirty="0" err="1">
                <a:solidFill>
                  <a:schemeClr val="tx1">
                    <a:lumMod val="75000"/>
                    <a:lumOff val="25000"/>
                  </a:schemeClr>
                </a:solidFill>
              </a:rPr>
              <a:t>әлі</a:t>
            </a:r>
            <a:r>
              <a:rPr lang="ru-RU" sz="2400" dirty="0">
                <a:solidFill>
                  <a:schemeClr val="tx1">
                    <a:lumMod val="75000"/>
                    <a:lumOff val="25000"/>
                  </a:schemeClr>
                </a:solidFill>
              </a:rPr>
              <a:t> </a:t>
            </a:r>
            <a:r>
              <a:rPr lang="ru-RU" sz="2400" dirty="0" err="1">
                <a:solidFill>
                  <a:schemeClr val="tx1">
                    <a:lumMod val="75000"/>
                    <a:lumOff val="25000"/>
                  </a:schemeClr>
                </a:solidFill>
              </a:rPr>
              <a:t>оның</a:t>
            </a:r>
            <a:r>
              <a:rPr lang="ru-RU" sz="2400" dirty="0">
                <a:solidFill>
                  <a:schemeClr val="tx1">
                    <a:lumMod val="75000"/>
                    <a:lumOff val="25000"/>
                  </a:schemeClr>
                </a:solidFill>
              </a:rPr>
              <a:t> </a:t>
            </a:r>
            <a:r>
              <a:rPr lang="ru-RU" sz="2400" dirty="0" err="1">
                <a:solidFill>
                  <a:schemeClr val="tx1">
                    <a:lumMod val="75000"/>
                    <a:lumOff val="25000"/>
                  </a:schemeClr>
                </a:solidFill>
              </a:rPr>
              <a:t>шегінен</a:t>
            </a:r>
            <a:r>
              <a:rPr lang="ru-RU" sz="2400" dirty="0">
                <a:solidFill>
                  <a:schemeClr val="tx1">
                    <a:lumMod val="75000"/>
                    <a:lumOff val="25000"/>
                  </a:schemeClr>
                </a:solidFill>
              </a:rPr>
              <a:t> </a:t>
            </a:r>
            <a:r>
              <a:rPr lang="ru-RU" sz="2400" dirty="0" err="1">
                <a:solidFill>
                  <a:schemeClr val="tx1">
                    <a:lumMod val="75000"/>
                    <a:lumOff val="25000"/>
                  </a:schemeClr>
                </a:solidFill>
              </a:rPr>
              <a:t>шықпаған</a:t>
            </a:r>
            <a:r>
              <a:rPr lang="ru-RU" sz="2400" dirty="0">
                <a:solidFill>
                  <a:schemeClr val="tx1">
                    <a:lumMod val="75000"/>
                    <a:lumOff val="25000"/>
                  </a:schemeClr>
                </a:solidFill>
              </a:rPr>
              <a:t> "</a:t>
            </a:r>
            <a:r>
              <a:rPr lang="ru-RU" sz="2400" dirty="0" err="1">
                <a:solidFill>
                  <a:schemeClr val="tx1">
                    <a:lumMod val="75000"/>
                    <a:lumOff val="25000"/>
                  </a:schemeClr>
                </a:solidFill>
              </a:rPr>
              <a:t>жапсырылғандар</a:t>
            </a:r>
            <a:r>
              <a:rPr lang="ru-RU" sz="2400" dirty="0">
                <a:solidFill>
                  <a:schemeClr val="tx1">
                    <a:lumMod val="75000"/>
                    <a:lumOff val="25000"/>
                  </a:schemeClr>
                </a:solidFill>
              </a:rPr>
              <a:t>" </a:t>
            </a:r>
            <a:r>
              <a:rPr lang="ru-RU" sz="2400" dirty="0" err="1">
                <a:solidFill>
                  <a:schemeClr val="tx1">
                    <a:lumMod val="75000"/>
                    <a:lumOff val="25000"/>
                  </a:schemeClr>
                </a:solidFill>
              </a:rPr>
              <a:t>кездеседі</a:t>
            </a:r>
            <a:r>
              <a:rPr lang="ru-RU" sz="2400" dirty="0">
                <a:solidFill>
                  <a:schemeClr val="tx1">
                    <a:lumMod val="75000"/>
                    <a:lumOff val="25000"/>
                  </a:schemeClr>
                </a:solidFill>
              </a:rPr>
              <a:t>. </a:t>
            </a:r>
            <a:r>
              <a:rPr lang="ru-RU" sz="2400" dirty="0" err="1">
                <a:solidFill>
                  <a:schemeClr val="tx1">
                    <a:lumMod val="75000"/>
                    <a:lumOff val="25000"/>
                  </a:schemeClr>
                </a:solidFill>
              </a:rPr>
              <a:t>Мұндай</a:t>
            </a:r>
            <a:r>
              <a:rPr lang="ru-RU" sz="2400" dirty="0">
                <a:solidFill>
                  <a:schemeClr val="tx1">
                    <a:lumMod val="75000"/>
                    <a:lumOff val="25000"/>
                  </a:schemeClr>
                </a:solidFill>
              </a:rPr>
              <a:t> </a:t>
            </a:r>
            <a:r>
              <a:rPr lang="ru-RU" sz="2400" dirty="0" err="1">
                <a:solidFill>
                  <a:schemeClr val="tx1">
                    <a:lumMod val="75000"/>
                    <a:lumOff val="25000"/>
                  </a:schemeClr>
                </a:solidFill>
              </a:rPr>
              <a:t>астықты</a:t>
            </a:r>
            <a:r>
              <a:rPr lang="ru-RU" sz="2400" dirty="0">
                <a:solidFill>
                  <a:schemeClr val="tx1">
                    <a:lumMod val="75000"/>
                    <a:lumOff val="25000"/>
                  </a:schemeClr>
                </a:solidFill>
              </a:rPr>
              <a:t> </a:t>
            </a:r>
            <a:r>
              <a:rPr lang="ru-RU" sz="2400" dirty="0" err="1">
                <a:solidFill>
                  <a:schemeClr val="tx1">
                    <a:lumMod val="75000"/>
                    <a:lumOff val="25000"/>
                  </a:schemeClr>
                </a:solidFill>
              </a:rPr>
              <a:t>негізгі</a:t>
            </a:r>
            <a:r>
              <a:rPr lang="ru-RU" sz="2400" dirty="0">
                <a:solidFill>
                  <a:schemeClr val="tx1">
                    <a:lumMod val="75000"/>
                    <a:lumOff val="25000"/>
                  </a:schemeClr>
                </a:solidFill>
              </a:rPr>
              <a:t> </a:t>
            </a:r>
            <a:r>
              <a:rPr lang="ru-RU" sz="2400" dirty="0" err="1">
                <a:solidFill>
                  <a:schemeClr val="tx1">
                    <a:lumMod val="75000"/>
                    <a:lumOff val="25000"/>
                  </a:schemeClr>
                </a:solidFill>
              </a:rPr>
              <a:t>астыққа</a:t>
            </a:r>
            <a:r>
              <a:rPr lang="ru-RU" sz="2400" dirty="0">
                <a:solidFill>
                  <a:schemeClr val="tx1">
                    <a:lumMod val="75000"/>
                    <a:lumOff val="25000"/>
                  </a:schemeClr>
                </a:solidFill>
              </a:rPr>
              <a:t> </a:t>
            </a:r>
            <a:r>
              <a:rPr lang="ru-RU" sz="2400" dirty="0" err="1">
                <a:solidFill>
                  <a:schemeClr val="tx1">
                    <a:lumMod val="75000"/>
                    <a:lumOff val="25000"/>
                  </a:schemeClr>
                </a:solidFill>
              </a:rPr>
              <a:t>жатқызу</a:t>
            </a:r>
            <a:r>
              <a:rPr lang="ru-RU" sz="2400" dirty="0">
                <a:solidFill>
                  <a:schemeClr val="tx1">
                    <a:lumMod val="75000"/>
                    <a:lumOff val="25000"/>
                  </a:schemeClr>
                </a:solidFill>
              </a:rPr>
              <a:t> </a:t>
            </a:r>
            <a:r>
              <a:rPr lang="ru-RU" sz="2400" dirty="0" err="1">
                <a:solidFill>
                  <a:schemeClr val="tx1">
                    <a:lumMod val="75000"/>
                    <a:lumOff val="25000"/>
                  </a:schemeClr>
                </a:solidFill>
              </a:rPr>
              <a:t>керек</a:t>
            </a:r>
            <a:r>
              <a:rPr lang="ru-RU" sz="2400" dirty="0">
                <a:solidFill>
                  <a:schemeClr val="tx1">
                    <a:lumMod val="75000"/>
                    <a:lumOff val="25000"/>
                  </a:schemeClr>
                </a:solidFill>
              </a:rPr>
              <a:t>. </a:t>
            </a:r>
            <a:r>
              <a:rPr lang="ru-RU" sz="2400" dirty="0" err="1">
                <a:solidFill>
                  <a:schemeClr val="tx1">
                    <a:lumMod val="75000"/>
                    <a:lumOff val="25000"/>
                  </a:schemeClr>
                </a:solidFill>
              </a:rPr>
              <a:t>Сақтау</a:t>
            </a:r>
            <a:r>
              <a:rPr lang="ru-RU" sz="2400" dirty="0">
                <a:solidFill>
                  <a:schemeClr val="tx1">
                    <a:lumMod val="75000"/>
                    <a:lumOff val="25000"/>
                  </a:schemeClr>
                </a:solidFill>
              </a:rPr>
              <a:t> </a:t>
            </a:r>
            <a:r>
              <a:rPr lang="ru-RU" sz="2400" dirty="0" err="1">
                <a:solidFill>
                  <a:schemeClr val="tx1">
                    <a:lumMod val="75000"/>
                    <a:lumOff val="25000"/>
                  </a:schemeClr>
                </a:solidFill>
              </a:rPr>
              <a:t>кезінде</a:t>
            </a:r>
            <a:r>
              <a:rPr lang="ru-RU" sz="2400" dirty="0">
                <a:solidFill>
                  <a:schemeClr val="tx1">
                    <a:lumMod val="75000"/>
                    <a:lumOff val="25000"/>
                  </a:schemeClr>
                </a:solidFill>
              </a:rPr>
              <a:t> </a:t>
            </a:r>
            <a:r>
              <a:rPr lang="ru-RU" sz="2400" dirty="0" err="1">
                <a:solidFill>
                  <a:schemeClr val="tx1">
                    <a:lumMod val="75000"/>
                    <a:lumOff val="25000"/>
                  </a:schemeClr>
                </a:solidFill>
              </a:rPr>
              <a:t>төзімсіз</a:t>
            </a:r>
            <a:r>
              <a:rPr lang="ru-RU" sz="2400" dirty="0">
                <a:solidFill>
                  <a:schemeClr val="tx1">
                    <a:lumMod val="75000"/>
                    <a:lumOff val="25000"/>
                  </a:schemeClr>
                </a:solidFill>
              </a:rPr>
              <a:t> </a:t>
            </a:r>
            <a:r>
              <a:rPr lang="ru-RU" sz="2400" dirty="0" err="1">
                <a:solidFill>
                  <a:schemeClr val="tx1">
                    <a:lumMod val="75000"/>
                    <a:lumOff val="25000"/>
                  </a:schemeClr>
                </a:solidFill>
              </a:rPr>
              <a:t>өскен</a:t>
            </a:r>
            <a:r>
              <a:rPr lang="ru-RU" sz="2400" dirty="0">
                <a:solidFill>
                  <a:schemeClr val="tx1">
                    <a:lumMod val="75000"/>
                    <a:lumOff val="25000"/>
                  </a:schemeClr>
                </a:solidFill>
              </a:rPr>
              <a:t> </a:t>
            </a:r>
            <a:r>
              <a:rPr lang="ru-RU" sz="2400" dirty="0" err="1">
                <a:solidFill>
                  <a:schemeClr val="tx1">
                    <a:lumMod val="75000"/>
                    <a:lumOff val="25000"/>
                  </a:schemeClr>
                </a:solidFill>
              </a:rPr>
              <a:t>дәндер</a:t>
            </a:r>
            <a:r>
              <a:rPr lang="ru-RU" sz="2400" dirty="0">
                <a:solidFill>
                  <a:schemeClr val="tx1">
                    <a:lumMod val="75000"/>
                    <a:lumOff val="25000"/>
                  </a:schemeClr>
                </a:solidFill>
              </a:rPr>
              <a:t> </a:t>
            </a:r>
            <a:r>
              <a:rPr lang="ru-RU" sz="2400" dirty="0" err="1">
                <a:solidFill>
                  <a:schemeClr val="tx1">
                    <a:lumMod val="75000"/>
                    <a:lumOff val="25000"/>
                  </a:schemeClr>
                </a:solidFill>
              </a:rPr>
              <a:t>астықтың</a:t>
            </a:r>
            <a:r>
              <a:rPr lang="ru-RU" sz="2400" dirty="0">
                <a:solidFill>
                  <a:schemeClr val="tx1">
                    <a:lumMod val="75000"/>
                    <a:lumOff val="25000"/>
                  </a:schemeClr>
                </a:solidFill>
              </a:rPr>
              <a:t> </a:t>
            </a:r>
            <a:r>
              <a:rPr lang="ru-RU" sz="2400" dirty="0" err="1">
                <a:solidFill>
                  <a:schemeClr val="tx1">
                    <a:lumMod val="75000"/>
                    <a:lumOff val="25000"/>
                  </a:schemeClr>
                </a:solidFill>
              </a:rPr>
              <a:t>ұн</a:t>
            </a:r>
            <a:r>
              <a:rPr lang="ru-RU" sz="2400" dirty="0">
                <a:solidFill>
                  <a:schemeClr val="tx1">
                    <a:lumMod val="75000"/>
                    <a:lumOff val="25000"/>
                  </a:schemeClr>
                </a:solidFill>
              </a:rPr>
              <a:t> </a:t>
            </a:r>
            <a:r>
              <a:rPr lang="ru-RU" sz="2400" dirty="0" err="1">
                <a:solidFill>
                  <a:schemeClr val="tx1">
                    <a:lumMod val="75000"/>
                    <a:lumOff val="25000"/>
                  </a:schemeClr>
                </a:solidFill>
              </a:rPr>
              <a:t>тарту</a:t>
            </a:r>
            <a:r>
              <a:rPr lang="ru-RU" sz="2400" dirty="0">
                <a:solidFill>
                  <a:schemeClr val="tx1">
                    <a:lumMod val="75000"/>
                    <a:lumOff val="25000"/>
                  </a:schemeClr>
                </a:solidFill>
              </a:rPr>
              <a:t> </a:t>
            </a:r>
            <a:r>
              <a:rPr lang="ru-RU" sz="2400" dirty="0" err="1">
                <a:solidFill>
                  <a:schemeClr val="tx1">
                    <a:lumMod val="75000"/>
                    <a:lumOff val="25000"/>
                  </a:schemeClr>
                </a:solidFill>
              </a:rPr>
              <a:t>сапасын</a:t>
            </a:r>
            <a:r>
              <a:rPr lang="ru-RU" sz="2400" dirty="0">
                <a:solidFill>
                  <a:schemeClr val="tx1">
                    <a:lumMod val="75000"/>
                    <a:lumOff val="25000"/>
                  </a:schemeClr>
                </a:solidFill>
              </a:rPr>
              <a:t> </a:t>
            </a:r>
            <a:r>
              <a:rPr lang="ru-RU" sz="2400" dirty="0" err="1">
                <a:solidFill>
                  <a:schemeClr val="tx1">
                    <a:lumMod val="75000"/>
                    <a:lumOff val="25000"/>
                  </a:schemeClr>
                </a:solidFill>
              </a:rPr>
              <a:t>және</a:t>
            </a:r>
            <a:r>
              <a:rPr lang="ru-RU" sz="2400" dirty="0">
                <a:solidFill>
                  <a:schemeClr val="tx1">
                    <a:lumMod val="75000"/>
                    <a:lumOff val="25000"/>
                  </a:schemeClr>
                </a:solidFill>
              </a:rPr>
              <a:t> </a:t>
            </a:r>
            <a:r>
              <a:rPr lang="ru-RU" sz="2400" dirty="0" err="1">
                <a:solidFill>
                  <a:schemeClr val="tx1">
                    <a:lumMod val="75000"/>
                    <a:lumOff val="25000"/>
                  </a:schemeClr>
                </a:solidFill>
              </a:rPr>
              <a:t>ұнның</a:t>
            </a:r>
            <a:r>
              <a:rPr lang="ru-RU" sz="2400" dirty="0">
                <a:solidFill>
                  <a:schemeClr val="tx1">
                    <a:lumMod val="75000"/>
                    <a:lumOff val="25000"/>
                  </a:schemeClr>
                </a:solidFill>
              </a:rPr>
              <a:t> </a:t>
            </a:r>
            <a:r>
              <a:rPr lang="ru-RU" sz="2400" dirty="0" err="1">
                <a:solidFill>
                  <a:schemeClr val="tx1">
                    <a:lumMod val="75000"/>
                    <a:lumOff val="25000"/>
                  </a:schemeClr>
                </a:solidFill>
              </a:rPr>
              <a:t>нан-тоқылған</a:t>
            </a:r>
            <a:r>
              <a:rPr lang="ru-RU" sz="2400" dirty="0">
                <a:solidFill>
                  <a:schemeClr val="tx1">
                    <a:lumMod val="75000"/>
                    <a:lumOff val="25000"/>
                  </a:schemeClr>
                </a:solidFill>
              </a:rPr>
              <a:t> </a:t>
            </a:r>
            <a:r>
              <a:rPr lang="ru-RU" sz="2400" dirty="0" err="1">
                <a:solidFill>
                  <a:schemeClr val="tx1">
                    <a:lumMod val="75000"/>
                    <a:lumOff val="25000"/>
                  </a:schemeClr>
                </a:solidFill>
              </a:rPr>
              <a:t>қадір-қасиетін</a:t>
            </a:r>
            <a:r>
              <a:rPr lang="ru-RU" sz="2400" dirty="0">
                <a:solidFill>
                  <a:schemeClr val="tx1">
                    <a:lumMod val="75000"/>
                    <a:lumOff val="25000"/>
                  </a:schemeClr>
                </a:solidFill>
              </a:rPr>
              <a:t> </a:t>
            </a:r>
            <a:r>
              <a:rPr lang="ru-RU" sz="2400" dirty="0" err="1">
                <a:solidFill>
                  <a:schemeClr val="tx1">
                    <a:lumMod val="75000"/>
                    <a:lumOff val="25000"/>
                  </a:schemeClr>
                </a:solidFill>
              </a:rPr>
              <a:t>төмендетеді</a:t>
            </a:r>
            <a:r>
              <a:rPr lang="ru-RU" sz="2400" dirty="0">
                <a:solidFill>
                  <a:schemeClr val="tx1">
                    <a:lumMod val="75000"/>
                    <a:lumOff val="25000"/>
                  </a:schemeClr>
                </a:solidFill>
              </a:rPr>
              <a:t>.</a:t>
            </a:r>
          </a:p>
          <a:p>
            <a:pPr marL="0" indent="0" algn="just" fontAlgn="auto">
              <a:spcAft>
                <a:spcPts val="0"/>
              </a:spcAft>
              <a:buFont typeface="Wingdings 3" charset="2"/>
              <a:buNone/>
              <a:defRPr/>
            </a:pPr>
            <a:r>
              <a:rPr lang="ru-RU" sz="2400" dirty="0" err="1">
                <a:solidFill>
                  <a:schemeClr val="tx1">
                    <a:lumMod val="75000"/>
                    <a:lumOff val="25000"/>
                  </a:schemeClr>
                </a:solidFill>
              </a:rPr>
              <a:t>Жоғарыда</a:t>
            </a:r>
            <a:r>
              <a:rPr lang="ru-RU" sz="2400" dirty="0">
                <a:solidFill>
                  <a:schemeClr val="tx1">
                    <a:lumMod val="75000"/>
                    <a:lumOff val="25000"/>
                  </a:schemeClr>
                </a:solidFill>
              </a:rPr>
              <a:t> </a:t>
            </a:r>
            <a:r>
              <a:rPr lang="ru-RU" sz="2400" dirty="0" err="1">
                <a:solidFill>
                  <a:schemeClr val="tx1">
                    <a:lumMod val="75000"/>
                    <a:lumOff val="25000"/>
                  </a:schemeClr>
                </a:solidFill>
              </a:rPr>
              <a:t>аталған</a:t>
            </a:r>
            <a:r>
              <a:rPr lang="ru-RU" sz="2400" dirty="0">
                <a:solidFill>
                  <a:schemeClr val="tx1">
                    <a:lumMod val="75000"/>
                    <a:lumOff val="25000"/>
                  </a:schemeClr>
                </a:solidFill>
              </a:rPr>
              <a:t> </a:t>
            </a:r>
            <a:r>
              <a:rPr lang="ru-RU" sz="2400" dirty="0" err="1">
                <a:solidFill>
                  <a:schemeClr val="tx1">
                    <a:lumMod val="75000"/>
                    <a:lumOff val="25000"/>
                  </a:schemeClr>
                </a:solidFill>
              </a:rPr>
              <a:t>қоспалардан</a:t>
            </a:r>
            <a:r>
              <a:rPr lang="ru-RU" sz="2400" dirty="0">
                <a:solidFill>
                  <a:schemeClr val="tx1">
                    <a:lumMod val="75000"/>
                    <a:lumOff val="25000"/>
                  </a:schemeClr>
                </a:solidFill>
              </a:rPr>
              <a:t> </a:t>
            </a:r>
            <a:r>
              <a:rPr lang="ru-RU" sz="2400" dirty="0" err="1">
                <a:solidFill>
                  <a:schemeClr val="tx1">
                    <a:lumMod val="75000"/>
                    <a:lumOff val="25000"/>
                  </a:schemeClr>
                </a:solidFill>
              </a:rPr>
              <a:t>басқа</a:t>
            </a:r>
            <a:r>
              <a:rPr lang="ru-RU" sz="2400" dirty="0">
                <a:solidFill>
                  <a:schemeClr val="tx1">
                    <a:lumMod val="75000"/>
                    <a:lumOff val="25000"/>
                  </a:schemeClr>
                </a:solidFill>
              </a:rPr>
              <a:t>, </a:t>
            </a:r>
            <a:r>
              <a:rPr lang="ru-RU" sz="2400" dirty="0" err="1">
                <a:solidFill>
                  <a:schemeClr val="tx1">
                    <a:lumMod val="75000"/>
                    <a:lumOff val="25000"/>
                  </a:schemeClr>
                </a:solidFill>
              </a:rPr>
              <a:t>дәнді</a:t>
            </a:r>
            <a:r>
              <a:rPr lang="ru-RU" sz="2400" dirty="0">
                <a:solidFill>
                  <a:schemeClr val="tx1">
                    <a:lumMod val="75000"/>
                    <a:lumOff val="25000"/>
                  </a:schemeClr>
                </a:solidFill>
              </a:rPr>
              <a:t> </a:t>
            </a:r>
            <a:r>
              <a:rPr lang="ru-RU" sz="2400" dirty="0" err="1">
                <a:solidFill>
                  <a:schemeClr val="tx1">
                    <a:lumMod val="75000"/>
                    <a:lumOff val="25000"/>
                  </a:schemeClr>
                </a:solidFill>
              </a:rPr>
              <a:t>қарайған</a:t>
            </a:r>
            <a:r>
              <a:rPr lang="ru-RU" sz="2400" dirty="0">
                <a:solidFill>
                  <a:schemeClr val="tx1">
                    <a:lumMod val="75000"/>
                    <a:lumOff val="25000"/>
                  </a:schemeClr>
                </a:solidFill>
              </a:rPr>
              <a:t> </a:t>
            </a:r>
            <a:r>
              <a:rPr lang="ru-RU" sz="2400" dirty="0" err="1">
                <a:solidFill>
                  <a:schemeClr val="tx1">
                    <a:lumMod val="75000"/>
                    <a:lumOff val="25000"/>
                  </a:schemeClr>
                </a:solidFill>
              </a:rPr>
              <a:t>ұрығы</a:t>
            </a:r>
            <a:r>
              <a:rPr lang="ru-RU" sz="2400" dirty="0">
                <a:solidFill>
                  <a:schemeClr val="tx1">
                    <a:lumMod val="75000"/>
                    <a:lumOff val="25000"/>
                  </a:schemeClr>
                </a:solidFill>
              </a:rPr>
              <a:t> бар, </a:t>
            </a:r>
            <a:r>
              <a:rPr lang="ru-RU" sz="2400" dirty="0" err="1">
                <a:solidFill>
                  <a:schemeClr val="tx1">
                    <a:lumMod val="75000"/>
                    <a:lumOff val="25000"/>
                  </a:schemeClr>
                </a:solidFill>
              </a:rPr>
              <a:t>кептіру</a:t>
            </a:r>
            <a:r>
              <a:rPr lang="ru-RU" sz="2400" dirty="0">
                <a:solidFill>
                  <a:schemeClr val="tx1">
                    <a:lumMod val="75000"/>
                    <a:lumOff val="25000"/>
                  </a:schemeClr>
                </a:solidFill>
              </a:rPr>
              <a:t> </a:t>
            </a:r>
            <a:r>
              <a:rPr lang="ru-RU" sz="2400" dirty="0" err="1">
                <a:solidFill>
                  <a:schemeClr val="tx1">
                    <a:lumMod val="75000"/>
                    <a:lumOff val="25000"/>
                  </a:schemeClr>
                </a:solidFill>
              </a:rPr>
              <a:t>кезінде</a:t>
            </a:r>
            <a:r>
              <a:rPr lang="ru-RU" sz="2400" dirty="0">
                <a:solidFill>
                  <a:schemeClr val="tx1">
                    <a:lumMod val="75000"/>
                    <a:lumOff val="25000"/>
                  </a:schemeClr>
                </a:solidFill>
              </a:rPr>
              <a:t> </a:t>
            </a:r>
            <a:r>
              <a:rPr lang="ru-RU" sz="2400" dirty="0" err="1">
                <a:solidFill>
                  <a:schemeClr val="tx1">
                    <a:lumMod val="75000"/>
                    <a:lumOff val="25000"/>
                  </a:schemeClr>
                </a:solidFill>
              </a:rPr>
              <a:t>үрленген</a:t>
            </a:r>
            <a:r>
              <a:rPr lang="ru-RU" sz="2400" dirty="0">
                <a:solidFill>
                  <a:schemeClr val="tx1">
                    <a:lumMod val="75000"/>
                    <a:lumOff val="25000"/>
                  </a:schemeClr>
                </a:solidFill>
              </a:rPr>
              <a:t> </a:t>
            </a:r>
            <a:r>
              <a:rPr lang="ru-RU" sz="2400" dirty="0" err="1">
                <a:solidFill>
                  <a:schemeClr val="tx1">
                    <a:lumMod val="75000"/>
                    <a:lumOff val="25000"/>
                  </a:schemeClr>
                </a:solidFill>
              </a:rPr>
              <a:t>дәндер</a:t>
            </a:r>
            <a:r>
              <a:rPr lang="ru-RU" sz="2400" dirty="0">
                <a:solidFill>
                  <a:schemeClr val="tx1">
                    <a:lumMod val="75000"/>
                    <a:lumOff val="25000"/>
                  </a:schemeClr>
                </a:solidFill>
              </a:rPr>
              <a:t>, </a:t>
            </a:r>
            <a:r>
              <a:rPr lang="ru-RU" sz="2400" dirty="0" err="1">
                <a:solidFill>
                  <a:schemeClr val="tx1">
                    <a:lumMod val="75000"/>
                    <a:lumOff val="25000"/>
                  </a:schemeClr>
                </a:solidFill>
              </a:rPr>
              <a:t>пісіп</a:t>
            </a:r>
            <a:r>
              <a:rPr lang="ru-RU" sz="2400" dirty="0">
                <a:solidFill>
                  <a:schemeClr val="tx1">
                    <a:lumMod val="75000"/>
                    <a:lumOff val="25000"/>
                  </a:schemeClr>
                </a:solidFill>
              </a:rPr>
              <a:t> </a:t>
            </a:r>
            <a:r>
              <a:rPr lang="ru-RU" sz="2400" dirty="0" err="1">
                <a:solidFill>
                  <a:schemeClr val="tx1">
                    <a:lumMod val="75000"/>
                    <a:lumOff val="25000"/>
                  </a:schemeClr>
                </a:solidFill>
              </a:rPr>
              <a:t>қалған</a:t>
            </a:r>
            <a:r>
              <a:rPr lang="ru-RU" sz="2400" dirty="0">
                <a:solidFill>
                  <a:schemeClr val="tx1">
                    <a:lumMod val="75000"/>
                    <a:lumOff val="25000"/>
                  </a:schemeClr>
                </a:solidFill>
              </a:rPr>
              <a:t>, </a:t>
            </a:r>
            <a:r>
              <a:rPr lang="ru-RU" sz="2400" dirty="0" err="1">
                <a:solidFill>
                  <a:schemeClr val="tx1">
                    <a:lumMod val="75000"/>
                    <a:lumOff val="25000"/>
                  </a:schemeClr>
                </a:solidFill>
              </a:rPr>
              <a:t>қысылған</a:t>
            </a:r>
            <a:r>
              <a:rPr lang="ru-RU" sz="2400" dirty="0">
                <a:solidFill>
                  <a:schemeClr val="tx1">
                    <a:lumMod val="75000"/>
                    <a:lumOff val="25000"/>
                  </a:schemeClr>
                </a:solidFill>
              </a:rPr>
              <a:t>, </a:t>
            </a:r>
            <a:r>
              <a:rPr lang="ru-RU" sz="2400" dirty="0" err="1">
                <a:solidFill>
                  <a:schemeClr val="tx1">
                    <a:lumMod val="75000"/>
                    <a:lumOff val="25000"/>
                  </a:schemeClr>
                </a:solidFill>
              </a:rPr>
              <a:t>жасыл</a:t>
            </a:r>
            <a:r>
              <a:rPr lang="ru-RU" sz="2400" dirty="0">
                <a:solidFill>
                  <a:schemeClr val="tx1">
                    <a:lumMod val="75000"/>
                    <a:lumOff val="25000"/>
                  </a:schemeClr>
                </a:solidFill>
              </a:rPr>
              <a:t>, </a:t>
            </a:r>
            <a:r>
              <a:rPr lang="ru-RU" sz="2400" dirty="0" err="1">
                <a:solidFill>
                  <a:schemeClr val="tx1">
                    <a:lumMod val="75000"/>
                    <a:lumOff val="25000"/>
                  </a:schemeClr>
                </a:solidFill>
              </a:rPr>
              <a:t>арпа</a:t>
            </a:r>
            <a:r>
              <a:rPr lang="ru-RU" sz="2400" dirty="0">
                <a:solidFill>
                  <a:schemeClr val="tx1">
                    <a:lumMod val="75000"/>
                    <a:lumOff val="25000"/>
                  </a:schemeClr>
                </a:solidFill>
              </a:rPr>
              <a:t> </a:t>
            </a:r>
            <a:r>
              <a:rPr lang="ru-RU" sz="2400" dirty="0" err="1">
                <a:solidFill>
                  <a:schemeClr val="tx1">
                    <a:lumMod val="75000"/>
                    <a:lumOff val="25000"/>
                  </a:schemeClr>
                </a:solidFill>
              </a:rPr>
              <a:t>дәндері</a:t>
            </a:r>
            <a:r>
              <a:rPr lang="ru-RU" sz="2400" dirty="0">
                <a:solidFill>
                  <a:schemeClr val="tx1">
                    <a:lumMod val="75000"/>
                    <a:lumOff val="25000"/>
                  </a:schemeClr>
                </a:solidFill>
              </a:rPr>
              <a:t>, </a:t>
            </a:r>
            <a:r>
              <a:rPr lang="ru-RU" sz="2400" dirty="0" err="1">
                <a:solidFill>
                  <a:schemeClr val="tx1">
                    <a:lumMod val="75000"/>
                    <a:lumOff val="25000"/>
                  </a:schemeClr>
                </a:solidFill>
              </a:rPr>
              <a:t>қара</a:t>
            </a:r>
            <a:r>
              <a:rPr lang="ru-RU" sz="2400" dirty="0">
                <a:solidFill>
                  <a:schemeClr val="tx1">
                    <a:lumMod val="75000"/>
                    <a:lumOff val="25000"/>
                  </a:schemeClr>
                </a:solidFill>
              </a:rPr>
              <a:t> </a:t>
            </a:r>
            <a:r>
              <a:rPr lang="ru-RU" sz="2400" dirty="0" err="1">
                <a:solidFill>
                  <a:schemeClr val="tx1">
                    <a:lumMod val="75000"/>
                    <a:lumOff val="25000"/>
                  </a:schemeClr>
                </a:solidFill>
              </a:rPr>
              <a:t>бидай</a:t>
            </a:r>
            <a:r>
              <a:rPr lang="ru-RU" sz="2400" dirty="0">
                <a:solidFill>
                  <a:schemeClr val="tx1">
                    <a:lumMod val="75000"/>
                    <a:lumOff val="25000"/>
                  </a:schemeClr>
                </a:solidFill>
              </a:rPr>
              <a:t> </a:t>
            </a:r>
            <a:r>
              <a:rPr lang="ru-RU" sz="2400" dirty="0" err="1">
                <a:solidFill>
                  <a:schemeClr val="tx1">
                    <a:lumMod val="75000"/>
                    <a:lumOff val="25000"/>
                  </a:schemeClr>
                </a:solidFill>
              </a:rPr>
              <a:t>немесе</a:t>
            </a:r>
            <a:r>
              <a:rPr lang="ru-RU" sz="2400" dirty="0">
                <a:solidFill>
                  <a:schemeClr val="tx1">
                    <a:lumMod val="75000"/>
                    <a:lumOff val="25000"/>
                  </a:schemeClr>
                </a:solidFill>
              </a:rPr>
              <a:t> </a:t>
            </a:r>
            <a:r>
              <a:rPr lang="ru-RU" sz="2400" dirty="0" err="1">
                <a:solidFill>
                  <a:schemeClr val="tx1">
                    <a:lumMod val="75000"/>
                    <a:lumOff val="25000"/>
                  </a:schemeClr>
                </a:solidFill>
              </a:rPr>
              <a:t>басқа</a:t>
            </a:r>
            <a:r>
              <a:rPr lang="ru-RU" sz="2400" dirty="0">
                <a:solidFill>
                  <a:schemeClr val="tx1">
                    <a:lumMod val="75000"/>
                    <a:lumOff val="25000"/>
                  </a:schemeClr>
                </a:solidFill>
              </a:rPr>
              <a:t> </a:t>
            </a:r>
            <a:r>
              <a:rPr lang="ru-RU" sz="2400" dirty="0" err="1">
                <a:solidFill>
                  <a:schemeClr val="tx1">
                    <a:lumMod val="75000"/>
                    <a:lumOff val="25000"/>
                  </a:schemeClr>
                </a:solidFill>
              </a:rPr>
              <a:t>түрдегі</a:t>
            </a:r>
            <a:r>
              <a:rPr lang="ru-RU" sz="2400" dirty="0">
                <a:solidFill>
                  <a:schemeClr val="tx1">
                    <a:lumMod val="75000"/>
                    <a:lumOff val="25000"/>
                  </a:schemeClr>
                </a:solidFill>
              </a:rPr>
              <a:t> </a:t>
            </a:r>
            <a:r>
              <a:rPr lang="ru-RU" sz="2400" dirty="0" err="1">
                <a:solidFill>
                  <a:schemeClr val="tx1">
                    <a:lumMod val="75000"/>
                    <a:lumOff val="25000"/>
                  </a:schemeClr>
                </a:solidFill>
              </a:rPr>
              <a:t>бидай</a:t>
            </a:r>
            <a:r>
              <a:rPr lang="ru-RU" sz="2400" dirty="0">
                <a:solidFill>
                  <a:schemeClr val="tx1">
                    <a:lumMod val="75000"/>
                    <a:lumOff val="25000"/>
                  </a:schemeClr>
                </a:solidFill>
              </a:rPr>
              <a:t> </a:t>
            </a:r>
            <a:r>
              <a:rPr lang="ru-RU" sz="2400" dirty="0" err="1">
                <a:solidFill>
                  <a:schemeClr val="tx1">
                    <a:lumMod val="75000"/>
                    <a:lumOff val="25000"/>
                  </a:schemeClr>
                </a:solidFill>
              </a:rPr>
              <a:t>дәндері</a:t>
            </a:r>
            <a:r>
              <a:rPr lang="ru-RU" sz="2400" dirty="0">
                <a:solidFill>
                  <a:schemeClr val="tx1">
                    <a:lumMod val="75000"/>
                    <a:lumOff val="25000"/>
                  </a:schemeClr>
                </a:solidFill>
              </a:rPr>
              <a:t> </a:t>
            </a:r>
            <a:r>
              <a:rPr lang="ru-RU" sz="2400" dirty="0" err="1">
                <a:solidFill>
                  <a:schemeClr val="tx1">
                    <a:lumMod val="75000"/>
                    <a:lumOff val="25000"/>
                  </a:schemeClr>
                </a:solidFill>
              </a:rPr>
              <a:t>құрамында</a:t>
            </a:r>
            <a:r>
              <a:rPr lang="ru-RU" sz="2400" dirty="0">
                <a:solidFill>
                  <a:schemeClr val="tx1">
                    <a:lumMod val="75000"/>
                    <a:lumOff val="25000"/>
                  </a:schemeClr>
                </a:solidFill>
              </a:rPr>
              <a:t> </a:t>
            </a:r>
            <a:r>
              <a:rPr lang="ru-RU" sz="2400" dirty="0" err="1">
                <a:solidFill>
                  <a:schemeClr val="tx1">
                    <a:lumMod val="75000"/>
                    <a:lumOff val="25000"/>
                  </a:schemeClr>
                </a:solidFill>
              </a:rPr>
              <a:t>кездеседі</a:t>
            </a:r>
            <a:r>
              <a:rPr lang="ru-RU" sz="2400" dirty="0">
                <a:solidFill>
                  <a:schemeClr val="tx1">
                    <a:lumMod val="75000"/>
                    <a:lumOff val="25000"/>
                  </a:schemeClr>
                </a:solidFill>
              </a:rPr>
              <a:t>.</a:t>
            </a:r>
          </a:p>
          <a:p>
            <a:pPr algn="just" fontAlgn="auto">
              <a:spcAft>
                <a:spcPts val="0"/>
              </a:spcAft>
              <a:buFont typeface="Wingdings 3" charset="2"/>
              <a:buChar char=""/>
              <a:defRPr/>
            </a:pPr>
            <a:endParaRPr lang="ru-RU" dirty="0">
              <a:solidFill>
                <a:schemeClr val="tx1">
                  <a:lumMod val="75000"/>
                  <a:lumOff val="25000"/>
                </a:schemeClr>
              </a:solidFill>
            </a:endParaRPr>
          </a:p>
        </p:txBody>
      </p:sp>
    </p:spTree>
  </p:cSld>
  <p:clrMapOvr>
    <a:masterClrMapping/>
  </p:clrMapOvr>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36</TotalTime>
  <Words>334</Words>
  <Application>Microsoft Office PowerPoint</Application>
  <PresentationFormat>Произвольный</PresentationFormat>
  <Paragraphs>12</Paragraphs>
  <Slides>7</Slides>
  <Notes>0</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17</vt:i4>
      </vt:variant>
      <vt:variant>
        <vt:lpstr>Заголовки слайдов</vt:lpstr>
      </vt:variant>
      <vt:variant>
        <vt:i4>7</vt:i4>
      </vt:variant>
    </vt:vector>
  </HeadingPairs>
  <TitlesOfParts>
    <vt:vector size="28" baseType="lpstr">
      <vt:lpstr>Century Gothic</vt:lpstr>
      <vt:lpstr>Arial</vt:lpstr>
      <vt:lpstr>Wingdings 3</vt:lpstr>
      <vt:lpstr>Calibri</vt:lpstr>
      <vt:lpstr>Легкий дым</vt:lpstr>
      <vt:lpstr>Легкий дым</vt:lpstr>
      <vt:lpstr>Легкий дым</vt:lpstr>
      <vt:lpstr>Легкий дым</vt:lpstr>
      <vt:lpstr>Легкий дым</vt:lpstr>
      <vt:lpstr>Легкий дым</vt:lpstr>
      <vt:lpstr>Легкий дым</vt:lpstr>
      <vt:lpstr>Легкий дым</vt:lpstr>
      <vt:lpstr>Легкий дым</vt:lpstr>
      <vt:lpstr>Легкий дым</vt:lpstr>
      <vt:lpstr>Легкий дым</vt:lpstr>
      <vt:lpstr>Легкий дым</vt:lpstr>
      <vt:lpstr>Легкий дым</vt:lpstr>
      <vt:lpstr>Легкий дым</vt:lpstr>
      <vt:lpstr>Легкий дым</vt:lpstr>
      <vt:lpstr>Легкий дым</vt:lpstr>
      <vt:lpstr>Легкий дым</vt:lpstr>
      <vt:lpstr>      Астық қоспасы</vt:lpstr>
      <vt:lpstr>Слайд 2</vt:lpstr>
      <vt:lpstr>Слайд 3</vt:lpstr>
      <vt:lpstr>Слайд 4</vt:lpstr>
      <vt:lpstr>Слайд 5</vt:lpstr>
      <vt:lpstr>Слайд 6</vt:lpstr>
      <vt:lpstr>Слайд 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Астық қоспасы</dc:title>
  <dc:creator>Admin</dc:creator>
  <cp:lastModifiedBy>Ural</cp:lastModifiedBy>
  <cp:revision>6</cp:revision>
  <dcterms:created xsi:type="dcterms:W3CDTF">2018-11-29T14:21:22Z</dcterms:created>
  <dcterms:modified xsi:type="dcterms:W3CDTF">2019-04-09T05:49:14Z</dcterms:modified>
</cp:coreProperties>
</file>