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38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1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2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4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5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8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0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3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6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8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0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2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6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7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9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0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2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4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7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9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2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3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6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8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60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075" y="541020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86F89-6CC1-4623-A084-407618311182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6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5" y="5410200"/>
            <a:ext cx="51244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475" y="5410200"/>
            <a:ext cx="771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576A0-5568-4198-99EC-93313E7BD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26B54-D7BA-486A-9DCA-4ED8CE99472F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1F417-7D9C-43D8-9945-212A657A30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552AA-AD65-4E03-9A4A-BFF3D9EEE76A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B96D-7FE9-4294-BF8E-E3E3A613C8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9"/>
          <p:cNvSpPr txBox="1"/>
          <p:nvPr/>
        </p:nvSpPr>
        <p:spPr>
          <a:xfrm>
            <a:off x="903288" y="731838"/>
            <a:ext cx="6096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</a:rPr>
              <a:t>“</a:t>
            </a:r>
          </a:p>
        </p:txBody>
      </p:sp>
      <p:sp>
        <p:nvSpPr>
          <p:cNvPr id="6" name="TextBox 60"/>
          <p:cNvSpPr txBox="1"/>
          <p:nvPr/>
        </p:nvSpPr>
        <p:spPr>
          <a:xfrm>
            <a:off x="10537825" y="2765425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C4387-77F8-4971-9A41-DB57272867C0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C84A8-A159-4A96-9957-55F372F2B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77CAC-0C9F-4C81-9885-D646856FE2AD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8284E-20A3-4AC6-9322-25C58D59B9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E6EAB-6302-4DB1-9250-F680C639F6E4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5BE14-68EA-4B20-92D5-EC29A0B25F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2000" dirty="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2000" dirty="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2000" dirty="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363CF-6F80-4008-BEB5-207661F5286B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ACB19-671C-4959-85EF-C6B80837EF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53205-C846-4809-B475-3D4BEB786F45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9DC96-E84B-4186-909D-4E2F898994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FC39F-29B6-4E74-ABD2-AC351A19C233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39D55-7CA2-4D8E-B95B-629958957D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004B1-38FD-4F52-A425-6230319C5D8C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24285-A0FE-46BF-BA60-05D721B92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A5F33-3CB7-46F9-B093-5D68F9E046F2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F0B8D-3CF4-4D6D-A2AA-E7CDB9AE6C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0BA28-9B94-4836-9A48-4C274213A4A5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F6DF9-0E66-4762-9E7F-64935A396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1747C-73FB-4CAB-AFC4-7B28B8740403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62A6F-4F71-4FBC-820F-0E14789B16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EBDD6-CBE4-4D9A-AFC1-3C5FB7E1897C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50682-77ED-4EDB-956F-9EDDBF851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332CD-9CB4-4327-8C4A-D0F7D6169DE5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31637-4F64-4F22-8667-2D4D2E8CA2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4F13C-B50D-49F7-8B96-86DFD043C0B9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A777E-16A6-4409-901E-1B8FEFA9CE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96538-F508-4FFA-8751-299DC7BF752F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E4FE4-54EF-4538-AAD4-260A451642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7"/>
          <p:cNvGrpSpPr>
            <a:grpSpLocks/>
          </p:cNvGrpSpPr>
          <p:nvPr/>
        </p:nvGrpSpPr>
        <p:grpSpPr bwMode="auto">
          <a:xfrm>
            <a:off x="-14288" y="0"/>
            <a:ext cx="12053888" cy="6858000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9125"/>
            <a:ext cx="9906000" cy="1477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2249488"/>
            <a:ext cx="9906000" cy="354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
Второй уровень
Третий уровень
Четвертый уровень
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488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0545D2-61F8-45B5-968D-7BA5A218EE02}" type="datetimeFigureOut">
              <a:rPr lang="en-US"/>
              <a:pPr>
                <a:defRPr/>
              </a:pPr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5883275"/>
            <a:ext cx="6238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cap="all" baseline="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5888" y="5883275"/>
            <a:ext cx="7715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68C8DE-B136-49A8-81E7-9DA553A439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  <p:sldLayoutId id="2147483667" r:id="rId12"/>
    <p:sldLayoutId id="2147483655" r:id="rId13"/>
    <p:sldLayoutId id="2147483654" r:id="rId14"/>
    <p:sldLayoutId id="2147483653" r:id="rId15"/>
    <p:sldLayoutId id="2147483652" r:id="rId16"/>
    <p:sldLayoutId id="2147483651" r:id="rId17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9pPr>
    </p:titleStyle>
    <p:bodyStyle>
      <a:lvl1pPr marL="228600" indent="-228600" algn="l" rtl="0" fontAlgn="base">
        <a:lnSpc>
          <a:spcPct val="120000"/>
        </a:lnSpc>
        <a:spcBef>
          <a:spcPts val="1000"/>
        </a:spcBef>
        <a:spcAft>
          <a:spcPct val="0"/>
        </a:spcAft>
        <a:buSzPct val="12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3388" y="1773238"/>
            <a:ext cx="8791575" cy="23876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5400" cap="none" smtClean="0"/>
              <a:t>НАН ӨНДІРУ ТЕХНОЛОГИЯСЫ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884238"/>
            <a:ext cx="9906000" cy="12128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2" name="Рисунок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27025"/>
            <a:ext cx="12192000" cy="718502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06" name="Рисунок 8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0" name="Рисунок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495213" cy="678338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4" name="Рисунок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588"/>
            <a:ext cx="12192000" cy="685641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78" name="Рисунок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1750"/>
            <a:ext cx="12192000" cy="688975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2" name="Рисунок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0163"/>
            <a:ext cx="12192000" cy="68881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6" name="Рисунок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82550"/>
            <a:ext cx="12192000" cy="694055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Произвольный</PresentationFormat>
  <Paragraphs>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Tw Cen MT</vt:lpstr>
      <vt:lpstr>Arial</vt:lpstr>
      <vt:lpstr>Calibri</vt:lpstr>
      <vt:lpstr>Контур</vt:lpstr>
      <vt:lpstr>Контур</vt:lpstr>
      <vt:lpstr>Контур</vt:lpstr>
      <vt:lpstr>НАН ӨНДІРУ ТЕХНОЛОГИЯСЫ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Нан өндіру технологиясы</dc:title>
  <dc:creator>Microsoft Office User</dc:creator>
  <cp:lastModifiedBy>Ural</cp:lastModifiedBy>
  <cp:revision>6</cp:revision>
  <dcterms:created xsi:type="dcterms:W3CDTF">2018-12-13T14:49:00Z</dcterms:created>
  <dcterms:modified xsi:type="dcterms:W3CDTF">2019-04-09T05:56:52Z</dcterms:modified>
</cp:coreProperties>
</file>