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9" r:id="rId4"/>
    <p:sldId id="260" r:id="rId5"/>
    <p:sldId id="262" r:id="rId6"/>
    <p:sldId id="264" r:id="rId7"/>
    <p:sldId id="270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 baseline="0"/>
            </a:pPr>
            <a:r>
              <a:rPr lang="ru-RU" sz="3200" baseline="0"/>
              <a:t>Интерес к изучению иностранного языка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сохранение интереса со школы </c:v>
                </c:pt>
                <c:pt idx="1">
                  <c:v>увеличение интереса в вузе </c:v>
                </c:pt>
                <c:pt idx="2">
                  <c:v>уменьшение интереса в вузе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0.22000000000000008</c:v>
                </c:pt>
                <c:pt idx="1">
                  <c:v>0.75000000000000089</c:v>
                </c:pt>
                <c:pt idx="2">
                  <c:v>3.0000000000000027E-2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 b="1" i="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3200" baseline="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Мотивация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 b="1" i="0" baseline="0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Внутренняя</c:v>
                </c:pt>
                <c:pt idx="1">
                  <c:v>Внешняя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0.58000000000000007</c:v>
                </c:pt>
                <c:pt idx="1">
                  <c:v>0.42000000000000032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sz="2400" b="1" i="0" baseline="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-3301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060848"/>
            <a:ext cx="648072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479635" y="-33010"/>
            <a:ext cx="1847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31640" y="2467634"/>
            <a:ext cx="64807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МОТИВАЦИИ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ИЗУЧЕНИЮ ИНОСТРАНОГО ЯЗЫКА В ВУЗЕ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СТУДЕНТОВ НЕЯЗЫКОВЫХ СПЕЦИАЛЬНОСТЕЙ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АНКЕТА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. Ваш интерес к английскому языку в вузе: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а) сохранился (со школы); 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б) увеличился; 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в) уменьшился.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Чем вызван интерес к английскому языку?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А) «Перспектива»: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– желание путешествовать;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– получение престижной работы, 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 в том числе за рубежом;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– продолжение образования;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– переезд заграницу;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– написание научных статей;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342570"/>
            <a:ext cx="846043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«Текущее положение дел»: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новизна информации;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важность иностранного языка («сейчас без иностранных языков никуда»);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возможность общения с иностранцами;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 том числе личности,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интеллекта,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воображения,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нестандартного мышления;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процесс обучения;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1312937"/>
            <a:ext cx="85324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необходимость, потребность в иностранном языке;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личная заинтересованность;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легкость обучения;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приобщение к другой культуре;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понимание песен на английском языке;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увлечение компьютерными играми;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желание владеть английским языком в    совершенстве.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60648" y="260648"/>
          <a:ext cx="868335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5536" y="332656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anglofeel.ru/uploads/articles/7b5e3060bb1f3dd35a4e2732df0806d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99288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332655"/>
          <a:ext cx="8219256" cy="594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880320"/>
                <a:gridCol w="4834880"/>
              </a:tblGrid>
              <a:tr h="3613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Почему именно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Потому что: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91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have to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 lie.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Герой вынужден врать; он не может не врать; вся жизнь к этому ведет и располагает.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1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You know what you 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should</a:t>
                      </a: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 do? You 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should</a:t>
                      </a: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 spend more time in the garden.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Это совет, рекомендация, мнение.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22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Do we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have to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 go to Boston?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No, Max, you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don’t have to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 go.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Нет никакой необходимости ехать в Бостон. Ехать необязательно. Если только оооочень хочется.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22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You 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don’t have to</a:t>
                      </a: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 do this, you know.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Здесь также нет необходимости и принуждения лезть в этот жуткий тоннель.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22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should</a:t>
                      </a: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 give you both a moment.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Подчеркивается неловкость момента, неуверенность в удобности ситуации.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22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Last year I spent 322 days on the road, which means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had to</a:t>
                      </a: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 spend 43 miserable days at home.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Констатируется факт, т.е. дается точное количество дней, которые герой провел, занимаясь интересным делом, и дней, которые он был вынужден провести дома.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anglofeel.ru/uploads/articles/bb0a33331e2f394be32669512a0416fc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5"/>
            <a:ext cx="8280919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290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</cp:revision>
  <dcterms:created xsi:type="dcterms:W3CDTF">2019-04-15T07:47:38Z</dcterms:created>
  <dcterms:modified xsi:type="dcterms:W3CDTF">2019-04-19T09:58:22Z</dcterms:modified>
</cp:coreProperties>
</file>