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90" r:id="rId3"/>
    <p:sldId id="257" r:id="rId4"/>
    <p:sldId id="259" r:id="rId5"/>
    <p:sldId id="284" r:id="rId6"/>
    <p:sldId id="258" r:id="rId7"/>
    <p:sldId id="263" r:id="rId8"/>
    <p:sldId id="285" r:id="rId9"/>
    <p:sldId id="286" r:id="rId10"/>
    <p:sldId id="287" r:id="rId11"/>
    <p:sldId id="288" r:id="rId12"/>
    <p:sldId id="289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86783-E863-4111-9814-5ABB019BFB5E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1727A-12CB-4B68-AC94-4E7D0BE42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9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6F45-C513-4410-8D71-D658825BC002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19ED-355A-494D-9C66-8F6314182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319ED-355A-494D-9C66-8F63141826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5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7A5E-B5B1-4AA2-BA98-F1D36A99D4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DFC0-5B74-453D-A9B1-ADF31B477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11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0784-FFD7-48CC-9876-3B52F5E89BE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730F-66DF-4A29-8B22-3D76ADAE0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97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A692-0AA2-4F99-B415-B46F70782C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9634-D3DA-4F28-BFF7-B1B6305EC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58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493E-3BEA-4BA8-9001-F17340F146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5677-1ECD-43FB-AE4C-2E3158294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609C-E53A-4A85-AB87-669A634AD0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32E2-EC39-48E9-8AFA-9505DB006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92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7ADF-4DCE-46FA-8F18-D676B8A122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4B7B-469B-4969-AAE2-CC6BC293E0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91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78BF-FE83-4C9B-B7AC-5C5AB60A2F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6729-1CBE-4758-A434-4EA6627698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70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0D77-EBE6-4FFA-8130-557AA996DF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E082-6D97-4AEB-9E5C-52E2CE49D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60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8F0D-A602-4F2F-AAB9-24AA2703E4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8C16-605F-4CB7-8BB9-EA6E0831E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84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A4E8-05BB-4EEF-AF76-3EE98D5F80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9E2A-A816-4316-82B3-C5CD38609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66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8A9A-2AD3-414D-A895-58EF4E4582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8A2C-6032-4428-A0F2-215F7EC9D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1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56E7-F01D-46DE-95DE-38A6A42FD3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8C34-F710-4CA5-ACA9-BA7365119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8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4BAC3-D802-4675-A1E3-4B6B6E5AD1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6B09E-DBCE-4624-92D6-ADCE6598F96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5" name="Рисунок 14" descr="6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8686800" cy="180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 СТУДЕНТОЦЕНТИРОВАННОГО ОБУЧЕНИЯ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067944" y="5949280"/>
            <a:ext cx="50760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 Н.П., д. </a:t>
            </a:r>
            <a:r>
              <a:rPr lang="ru-RU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н., профессор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кафедры психологии и педагогики</a:t>
            </a:r>
            <a:endParaRPr kumimoji="0" lang="ru-RU" sz="320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0_Гл корпус с памятником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523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2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13048" r="13588"/>
          <a:stretch>
            <a:fillRect/>
          </a:stretch>
        </p:blipFill>
        <p:spPr bwMode="auto">
          <a:xfrm>
            <a:off x="2321703" y="1660060"/>
            <a:ext cx="4500594" cy="506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73459-0FEE-4727-B719-8E5A72D6886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4" name="Picture 4" descr="Untitled-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19461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36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Спасибо </a:t>
            </a:r>
            <a:br>
              <a:rPr lang="ru-RU" sz="36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</a:br>
            <a:r>
              <a:rPr lang="ru-RU" sz="36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за </a:t>
            </a:r>
            <a:r>
              <a:rPr lang="ru-RU" sz="3600" b="1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внимание!</a:t>
            </a:r>
            <a:endParaRPr lang="ru-RU" sz="3600" b="1" dirty="0">
              <a:solidFill>
                <a:srgbClr val="0000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0" y="3143250"/>
            <a:ext cx="407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5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0"/>
            <a:ext cx="7704856" cy="76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БОЛОНСКИЕ РЕФОРМЫ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76422" cy="1412776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по реализации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студентоцентрированного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обучения, преподавания и оценки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606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непосредственные участники и партнеры в развитии своего обучения Новые стандарты уточняют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КАКИМ ОБРАЗОМ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вуз должен реализовывать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студентоцентрированное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обучение согласно различным критериям: •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 знаний студентов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(систематический мониторинг с целью совершенствования учебного процесса, доступность критериев и методов оценивания, оценивание несколькими экзаменаторами, учет смягчающих обстоятельств, официальная процедура апелляции)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Поддержка чувства автономии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студентов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самооценивание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большая доступность образцов научных студенческих работ, Кодекс чести студентов, участие студентов в разработке образовательных программ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 измерение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политика поддержки вузом разнообразия студентов, их потребностей и интересов);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обучения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(осуществление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подхода, процедуры признания неофициального и неформального обучения, опубликованные процедуры приема студентов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7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147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Требования по реализации студентоцентрированного обучения, преподавания и 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52</cp:revision>
  <cp:lastPrinted>2019-02-15T15:19:13Z</cp:lastPrinted>
  <dcterms:created xsi:type="dcterms:W3CDTF">2018-01-05T08:29:23Z</dcterms:created>
  <dcterms:modified xsi:type="dcterms:W3CDTF">2019-02-18T16:19:02Z</dcterms:modified>
</cp:coreProperties>
</file>