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93" r:id="rId3"/>
    <p:sldId id="284" r:id="rId4"/>
    <p:sldId id="285" r:id="rId5"/>
    <p:sldId id="283" r:id="rId6"/>
    <p:sldId id="280" r:id="rId7"/>
    <p:sldId id="286" r:id="rId8"/>
    <p:sldId id="281" r:id="rId9"/>
    <p:sldId id="287" r:id="rId10"/>
    <p:sldId id="288" r:id="rId11"/>
    <p:sldId id="289" r:id="rId12"/>
    <p:sldId id="294" r:id="rId13"/>
    <p:sldId id="257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8AC"/>
    <a:srgbClr val="98D5F0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CB682-15E5-4658-9496-0A41FAB74AE8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8C9083A-B6E2-4A51-A0B2-E32B6E14BDF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</a:rPr>
            <a:t>выбор содержания обучения, предусмотренного учебным планом и учебными программами;</a:t>
          </a:r>
          <a:endParaRPr lang="ru-RU" sz="1800" dirty="0">
            <a:solidFill>
              <a:schemeClr val="tx1"/>
            </a:solidFill>
            <a:latin typeface="+mn-lt"/>
          </a:endParaRPr>
        </a:p>
      </dgm:t>
    </dgm:pt>
    <dgm:pt modelId="{8F090FEC-40F4-4AE8-B7F4-8E7CB604B3A4}" type="parTrans" cxnId="{69A31C20-28D3-4068-9DA0-F5CE92C588F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1D669AF4-7226-4A33-B623-CB74413478E0}" type="sibTrans" cxnId="{69A31C20-28D3-4068-9DA0-F5CE92C588FA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2EA60593-227B-431F-A4FF-2BF15C21265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выбор приоритетных целей, на которые должен быть ориентирован преподаватель: какие профессиональные и личностные качества будут сформированы у студентов в процессе преподавания проектируемой дисциплины;</a:t>
          </a:r>
        </a:p>
      </dgm:t>
    </dgm:pt>
    <dgm:pt modelId="{361F62C1-835F-41A2-B6F6-7BDE583A95FE}" type="parTrans" cxnId="{507F06F4-946B-45E6-A64E-C2FD1C5701F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C7A7E38D-5E4D-4B54-B210-2FE30F376D40}" type="sibTrans" cxnId="{507F06F4-946B-45E6-A64E-C2FD1C5701F3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0E9E52DC-69A0-4CCC-BDAF-4EFDAE7CE26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</a:rPr>
            <a:t>выбор технологии, ориентированной на совокупность целей или на одну приоритетную цель;</a:t>
          </a:r>
        </a:p>
      </dgm:t>
    </dgm:pt>
    <dgm:pt modelId="{C47165F3-65BF-4E83-BCF0-D673DD4316FD}" type="parTrans" cxnId="{928A62F9-D141-4B47-8ADB-1C5DF739216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1BAD996E-E825-441A-A01F-2A88323A1E3B}" type="sibTrans" cxnId="{928A62F9-D141-4B47-8ADB-1C5DF7392160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C147AE84-6C9A-4598-9BCF-1A7D731993E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</a:rPr>
            <a:t>разработка технологии обучения.</a:t>
          </a:r>
        </a:p>
      </dgm:t>
    </dgm:pt>
    <dgm:pt modelId="{E7EF2ED2-41EA-4354-A905-985EBB7B4215}" type="parTrans" cxnId="{42B89378-7FFE-44C1-94CC-C3922DBC03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1C80B4E1-7CB1-4BB5-B0DC-62304AEF385D}" type="sibTrans" cxnId="{42B89378-7FFE-44C1-94CC-C3922DBC03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</a:endParaRPr>
        </a:p>
      </dgm:t>
    </dgm:pt>
    <dgm:pt modelId="{30AC9068-C070-401B-BE86-7714CDF0FCFE}" type="pres">
      <dgm:prSet presAssocID="{6E5CB682-15E5-4658-9496-0A41FAB74A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11229-C676-4D8D-AE0D-C22ED62E0E7E}" type="pres">
      <dgm:prSet presAssocID="{6E5CB682-15E5-4658-9496-0A41FAB74AE8}" presName="dummyMaxCanvas" presStyleCnt="0">
        <dgm:presLayoutVars/>
      </dgm:prSet>
      <dgm:spPr/>
    </dgm:pt>
    <dgm:pt modelId="{3BD8E52B-51ED-4DC4-A6E9-9F0DE470CDE5}" type="pres">
      <dgm:prSet presAssocID="{6E5CB682-15E5-4658-9496-0A41FAB74AE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A4D8-7DAC-4FD2-A591-EDF11C6524D1}" type="pres">
      <dgm:prSet presAssocID="{6E5CB682-15E5-4658-9496-0A41FAB74AE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BBCC9-A52C-4C19-AF1D-A8B23361C3F3}" type="pres">
      <dgm:prSet presAssocID="{6E5CB682-15E5-4658-9496-0A41FAB74AE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358AC-79A0-4921-8764-74B9D28E938D}" type="pres">
      <dgm:prSet presAssocID="{6E5CB682-15E5-4658-9496-0A41FAB74AE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20EA2-172E-4724-A7B1-CC51DDF81196}" type="pres">
      <dgm:prSet presAssocID="{6E5CB682-15E5-4658-9496-0A41FAB74AE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4A1B5-998A-404D-8C8A-B2D6DDC10CA4}" type="pres">
      <dgm:prSet presAssocID="{6E5CB682-15E5-4658-9496-0A41FAB74AE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1B5EE-91B9-4F34-A5F9-FAA19D54DDE8}" type="pres">
      <dgm:prSet presAssocID="{6E5CB682-15E5-4658-9496-0A41FAB74AE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F27A8-CEE5-40DF-BDBA-050654034A07}" type="pres">
      <dgm:prSet presAssocID="{6E5CB682-15E5-4658-9496-0A41FAB74AE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EE7B1-3C27-4A85-AEBE-E8288F53E42B}" type="pres">
      <dgm:prSet presAssocID="{6E5CB682-15E5-4658-9496-0A41FAB74AE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3EB0D-C2E8-43E4-BF1F-A45C6F212628}" type="pres">
      <dgm:prSet presAssocID="{6E5CB682-15E5-4658-9496-0A41FAB74AE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1469B-4DF4-45C5-AF53-BDEC440A3CBD}" type="pres">
      <dgm:prSet presAssocID="{6E5CB682-15E5-4658-9496-0A41FAB74AE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31C20-28D3-4068-9DA0-F5CE92C588FA}" srcId="{6E5CB682-15E5-4658-9496-0A41FAB74AE8}" destId="{E8C9083A-B6E2-4A51-A0B2-E32B6E14BDF5}" srcOrd="0" destOrd="0" parTransId="{8F090FEC-40F4-4AE8-B7F4-8E7CB604B3A4}" sibTransId="{1D669AF4-7226-4A33-B623-CB74413478E0}"/>
    <dgm:cxn modelId="{4FD9342E-6FDF-4E13-9A45-86F5AFB5D0FC}" type="presOf" srcId="{1BAD996E-E825-441A-A01F-2A88323A1E3B}" destId="{4D41B5EE-91B9-4F34-A5F9-FAA19D54DDE8}" srcOrd="0" destOrd="0" presId="urn:microsoft.com/office/officeart/2005/8/layout/vProcess5"/>
    <dgm:cxn modelId="{50E28B18-CE50-4FC6-95B2-116619D4DB2E}" type="presOf" srcId="{E8C9083A-B6E2-4A51-A0B2-E32B6E14BDF5}" destId="{28DF27A8-CEE5-40DF-BDBA-050654034A07}" srcOrd="1" destOrd="0" presId="urn:microsoft.com/office/officeart/2005/8/layout/vProcess5"/>
    <dgm:cxn modelId="{AA9CF956-5921-4C1A-95A6-9CFE2757C844}" type="presOf" srcId="{C7A7E38D-5E4D-4B54-B210-2FE30F376D40}" destId="{DC44A1B5-998A-404D-8C8A-B2D6DDC10CA4}" srcOrd="0" destOrd="0" presId="urn:microsoft.com/office/officeart/2005/8/layout/vProcess5"/>
    <dgm:cxn modelId="{507F06F4-946B-45E6-A64E-C2FD1C5701F3}" srcId="{6E5CB682-15E5-4658-9496-0A41FAB74AE8}" destId="{2EA60593-227B-431F-A4FF-2BF15C212652}" srcOrd="1" destOrd="0" parTransId="{361F62C1-835F-41A2-B6F6-7BDE583A95FE}" sibTransId="{C7A7E38D-5E4D-4B54-B210-2FE30F376D40}"/>
    <dgm:cxn modelId="{B6F6BB2D-6045-417B-9004-C806DCC341B2}" type="presOf" srcId="{0E9E52DC-69A0-4CCC-BDAF-4EFDAE7CE269}" destId="{443BBCC9-A52C-4C19-AF1D-A8B23361C3F3}" srcOrd="0" destOrd="0" presId="urn:microsoft.com/office/officeart/2005/8/layout/vProcess5"/>
    <dgm:cxn modelId="{63DFCC19-0FA6-4077-B963-17F30475F665}" type="presOf" srcId="{2EA60593-227B-431F-A4FF-2BF15C212652}" destId="{A66FA4D8-7DAC-4FD2-A591-EDF11C6524D1}" srcOrd="0" destOrd="0" presId="urn:microsoft.com/office/officeart/2005/8/layout/vProcess5"/>
    <dgm:cxn modelId="{53DFE650-EE81-4507-99D7-A4DA3D68859C}" type="presOf" srcId="{C147AE84-6C9A-4598-9BCF-1A7D731993EE}" destId="{DF41469B-4DF4-45C5-AF53-BDEC440A3CBD}" srcOrd="1" destOrd="0" presId="urn:microsoft.com/office/officeart/2005/8/layout/vProcess5"/>
    <dgm:cxn modelId="{ED19C294-EC92-4633-8462-6637AB93F98B}" type="presOf" srcId="{1D669AF4-7226-4A33-B623-CB74413478E0}" destId="{44420EA2-172E-4724-A7B1-CC51DDF81196}" srcOrd="0" destOrd="0" presId="urn:microsoft.com/office/officeart/2005/8/layout/vProcess5"/>
    <dgm:cxn modelId="{E6D73F14-10F8-4BEE-9445-7A260F895E49}" type="presOf" srcId="{C147AE84-6C9A-4598-9BCF-1A7D731993EE}" destId="{CEC358AC-79A0-4921-8764-74B9D28E938D}" srcOrd="0" destOrd="0" presId="urn:microsoft.com/office/officeart/2005/8/layout/vProcess5"/>
    <dgm:cxn modelId="{CAFEC7AA-6165-4840-AA08-22FFDC28C84D}" type="presOf" srcId="{0E9E52DC-69A0-4CCC-BDAF-4EFDAE7CE269}" destId="{2713EB0D-C2E8-43E4-BF1F-A45C6F212628}" srcOrd="1" destOrd="0" presId="urn:microsoft.com/office/officeart/2005/8/layout/vProcess5"/>
    <dgm:cxn modelId="{42B89378-7FFE-44C1-94CC-C3922DBC0300}" srcId="{6E5CB682-15E5-4658-9496-0A41FAB74AE8}" destId="{C147AE84-6C9A-4598-9BCF-1A7D731993EE}" srcOrd="3" destOrd="0" parTransId="{E7EF2ED2-41EA-4354-A905-985EBB7B4215}" sibTransId="{1C80B4E1-7CB1-4BB5-B0DC-62304AEF385D}"/>
    <dgm:cxn modelId="{99B57882-06DE-43AC-8FE3-E484074988D9}" type="presOf" srcId="{2EA60593-227B-431F-A4FF-2BF15C212652}" destId="{84EEE7B1-3C27-4A85-AEBE-E8288F53E42B}" srcOrd="1" destOrd="0" presId="urn:microsoft.com/office/officeart/2005/8/layout/vProcess5"/>
    <dgm:cxn modelId="{9AC53E02-97FA-403D-8478-AD7AA61ADFAB}" type="presOf" srcId="{E8C9083A-B6E2-4A51-A0B2-E32B6E14BDF5}" destId="{3BD8E52B-51ED-4DC4-A6E9-9F0DE470CDE5}" srcOrd="0" destOrd="0" presId="urn:microsoft.com/office/officeart/2005/8/layout/vProcess5"/>
    <dgm:cxn modelId="{928A62F9-D141-4B47-8ADB-1C5DF7392160}" srcId="{6E5CB682-15E5-4658-9496-0A41FAB74AE8}" destId="{0E9E52DC-69A0-4CCC-BDAF-4EFDAE7CE269}" srcOrd="2" destOrd="0" parTransId="{C47165F3-65BF-4E83-BCF0-D673DD4316FD}" sibTransId="{1BAD996E-E825-441A-A01F-2A88323A1E3B}"/>
    <dgm:cxn modelId="{10F83058-97C5-43FB-AB37-30A59641A881}" type="presOf" srcId="{6E5CB682-15E5-4658-9496-0A41FAB74AE8}" destId="{30AC9068-C070-401B-BE86-7714CDF0FCFE}" srcOrd="0" destOrd="0" presId="urn:microsoft.com/office/officeart/2005/8/layout/vProcess5"/>
    <dgm:cxn modelId="{49F51ADE-F976-4399-BB1F-4D8B4BC6A0F7}" type="presParOf" srcId="{30AC9068-C070-401B-BE86-7714CDF0FCFE}" destId="{67611229-C676-4D8D-AE0D-C22ED62E0E7E}" srcOrd="0" destOrd="0" presId="urn:microsoft.com/office/officeart/2005/8/layout/vProcess5"/>
    <dgm:cxn modelId="{1EB678E6-04CA-4F64-8B56-1A17CCA4E9D8}" type="presParOf" srcId="{30AC9068-C070-401B-BE86-7714CDF0FCFE}" destId="{3BD8E52B-51ED-4DC4-A6E9-9F0DE470CDE5}" srcOrd="1" destOrd="0" presId="urn:microsoft.com/office/officeart/2005/8/layout/vProcess5"/>
    <dgm:cxn modelId="{E17A384F-7ABB-4A3E-9D46-AEC92EDC7C24}" type="presParOf" srcId="{30AC9068-C070-401B-BE86-7714CDF0FCFE}" destId="{A66FA4D8-7DAC-4FD2-A591-EDF11C6524D1}" srcOrd="2" destOrd="0" presId="urn:microsoft.com/office/officeart/2005/8/layout/vProcess5"/>
    <dgm:cxn modelId="{1FA91ECC-449D-4DE5-B2D3-2C3A93F6537D}" type="presParOf" srcId="{30AC9068-C070-401B-BE86-7714CDF0FCFE}" destId="{443BBCC9-A52C-4C19-AF1D-A8B23361C3F3}" srcOrd="3" destOrd="0" presId="urn:microsoft.com/office/officeart/2005/8/layout/vProcess5"/>
    <dgm:cxn modelId="{99122ECD-A207-43F2-9CB6-1F6D0786CF15}" type="presParOf" srcId="{30AC9068-C070-401B-BE86-7714CDF0FCFE}" destId="{CEC358AC-79A0-4921-8764-74B9D28E938D}" srcOrd="4" destOrd="0" presId="urn:microsoft.com/office/officeart/2005/8/layout/vProcess5"/>
    <dgm:cxn modelId="{D3E76111-A3DA-4BCD-8554-E4FDFD3E581C}" type="presParOf" srcId="{30AC9068-C070-401B-BE86-7714CDF0FCFE}" destId="{44420EA2-172E-4724-A7B1-CC51DDF81196}" srcOrd="5" destOrd="0" presId="urn:microsoft.com/office/officeart/2005/8/layout/vProcess5"/>
    <dgm:cxn modelId="{B9D6AED0-B08F-4F80-AE80-E4BCD0FC739A}" type="presParOf" srcId="{30AC9068-C070-401B-BE86-7714CDF0FCFE}" destId="{DC44A1B5-998A-404D-8C8A-B2D6DDC10CA4}" srcOrd="6" destOrd="0" presId="urn:microsoft.com/office/officeart/2005/8/layout/vProcess5"/>
    <dgm:cxn modelId="{7860CC37-6875-4AA7-9E1B-A7E800B7F01E}" type="presParOf" srcId="{30AC9068-C070-401B-BE86-7714CDF0FCFE}" destId="{4D41B5EE-91B9-4F34-A5F9-FAA19D54DDE8}" srcOrd="7" destOrd="0" presId="urn:microsoft.com/office/officeart/2005/8/layout/vProcess5"/>
    <dgm:cxn modelId="{12B5399D-BE6E-4B47-BD4F-48A5B7450552}" type="presParOf" srcId="{30AC9068-C070-401B-BE86-7714CDF0FCFE}" destId="{28DF27A8-CEE5-40DF-BDBA-050654034A07}" srcOrd="8" destOrd="0" presId="urn:microsoft.com/office/officeart/2005/8/layout/vProcess5"/>
    <dgm:cxn modelId="{89B70FE4-6032-4C26-936C-000E31910A16}" type="presParOf" srcId="{30AC9068-C070-401B-BE86-7714CDF0FCFE}" destId="{84EEE7B1-3C27-4A85-AEBE-E8288F53E42B}" srcOrd="9" destOrd="0" presId="urn:microsoft.com/office/officeart/2005/8/layout/vProcess5"/>
    <dgm:cxn modelId="{D4AF4A09-0147-48EC-8F36-757C63E9A205}" type="presParOf" srcId="{30AC9068-C070-401B-BE86-7714CDF0FCFE}" destId="{2713EB0D-C2E8-43E4-BF1F-A45C6F212628}" srcOrd="10" destOrd="0" presId="urn:microsoft.com/office/officeart/2005/8/layout/vProcess5"/>
    <dgm:cxn modelId="{E25771B4-BA7D-4CCA-BD8E-168615A99916}" type="presParOf" srcId="{30AC9068-C070-401B-BE86-7714CDF0FCFE}" destId="{DF41469B-4DF4-45C5-AF53-BDEC440A3C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41921-35A6-4940-A5A8-BF1295E1D801}" type="doc">
      <dgm:prSet loTypeId="urn:microsoft.com/office/officeart/2005/8/layout/venn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ECF38A9-4418-46BD-A528-19890E0AB239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результат деятельности (в том числе и уровень профессиональной подготовки)</a:t>
          </a:r>
        </a:p>
      </dgm:t>
    </dgm:pt>
    <dgm:pt modelId="{35FB109C-7D2B-4BBD-BD9C-419E418CF3AB}" type="parTrans" cxnId="{D568ACF0-734E-48E2-8B22-2897E5E3159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2D0685F-E174-4AA3-9F09-642A41A545D8}" type="sibTrans" cxnId="{D568ACF0-734E-48E2-8B22-2897E5E3159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8EE3642-3BCD-42D1-BD1F-B54F0D2034FD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студент, преподаватель; </a:t>
          </a:r>
        </a:p>
      </dgm:t>
    </dgm:pt>
    <dgm:pt modelId="{034A5EFE-2946-4C26-907A-57AEF3D99C5B}" type="parTrans" cxnId="{0E6B6171-4A55-4B25-A062-552D33E2201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11C9ED5-47C4-40CC-911E-2B1C1B376E76}" type="sibTrans" cxnId="{0E6B6171-4A55-4B25-A062-552D33E2201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1C6E157-7308-47A8-99C9-1BAFED0DC31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содержание обучения;</a:t>
          </a:r>
        </a:p>
      </dgm:t>
    </dgm:pt>
    <dgm:pt modelId="{9C56A1CB-0ADB-4134-9094-3E226E6B9AEE}" type="parTrans" cxnId="{7DBBB037-646E-4C0C-96A8-CF0C752DB13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FAD4989-2CFB-4A79-B5FA-9CF9D9BDA22A}" type="sibTrans" cxnId="{7DBBB037-646E-4C0C-96A8-CF0C752DB13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9229B11-CD4E-4DAB-A7D4-8DDD18324CA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цели обучения;</a:t>
          </a:r>
          <a:endParaRPr lang="ru-RU" sz="1400" dirty="0">
            <a:solidFill>
              <a:schemeClr val="tx1"/>
            </a:solidFill>
          </a:endParaRPr>
        </a:p>
      </dgm:t>
    </dgm:pt>
    <dgm:pt modelId="{CCB287C7-5056-40CD-92C4-33769C0C4C81}" type="parTrans" cxnId="{A798ABF8-0FAC-4E0F-9876-F2667720C09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7C1F54E-E0D2-4B47-9602-75C2D7953040}" type="sibTrans" cxnId="{A798ABF8-0FAC-4E0F-9876-F2667720C09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6F404C4-7177-41B4-8834-7EDF870D7DB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средства педагогического взаимодействия (средства преподавания и мотивации), организация учебного процесса;</a:t>
          </a:r>
        </a:p>
      </dgm:t>
    </dgm:pt>
    <dgm:pt modelId="{DBD9AD26-5915-4B52-8000-077FD1B6A7F9}" type="parTrans" cxnId="{1673BCA2-C022-498F-AB51-63F216B99AB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0C73322-720B-4FB1-BD39-B423A9E8E645}" type="sibTrans" cxnId="{1673BCA2-C022-498F-AB51-63F216B99AB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F6E3F69-A88A-4208-9F20-4E706A10A759}" type="pres">
      <dgm:prSet presAssocID="{14F41921-35A6-4940-A5A8-BF1295E1D80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A6C1E-F4D4-4941-961B-244B67B60AC9}" type="pres">
      <dgm:prSet presAssocID="{14F41921-35A6-4940-A5A8-BF1295E1D801}" presName="comp1" presStyleCnt="0"/>
      <dgm:spPr/>
    </dgm:pt>
    <dgm:pt modelId="{B9456629-6D80-4E63-BB31-3589BA5BA984}" type="pres">
      <dgm:prSet presAssocID="{14F41921-35A6-4940-A5A8-BF1295E1D801}" presName="circle1" presStyleLbl="node1" presStyleIdx="0" presStyleCnt="5" custScaleX="187088"/>
      <dgm:spPr/>
      <dgm:t>
        <a:bodyPr/>
        <a:lstStyle/>
        <a:p>
          <a:endParaRPr lang="ru-RU"/>
        </a:p>
      </dgm:t>
    </dgm:pt>
    <dgm:pt modelId="{EFF3F2BF-BC18-4DB1-9226-6537779F5E8E}" type="pres">
      <dgm:prSet presAssocID="{14F41921-35A6-4940-A5A8-BF1295E1D80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4885A-217D-4B05-BD09-25532ADB4F87}" type="pres">
      <dgm:prSet presAssocID="{14F41921-35A6-4940-A5A8-BF1295E1D801}" presName="comp2" presStyleCnt="0"/>
      <dgm:spPr/>
    </dgm:pt>
    <dgm:pt modelId="{9CE1FFCA-6A4C-4A14-B2A8-E8FB0458CAF5}" type="pres">
      <dgm:prSet presAssocID="{14F41921-35A6-4940-A5A8-BF1295E1D801}" presName="circle2" presStyleLbl="node1" presStyleIdx="1" presStyleCnt="5" custScaleX="194063"/>
      <dgm:spPr/>
      <dgm:t>
        <a:bodyPr/>
        <a:lstStyle/>
        <a:p>
          <a:endParaRPr lang="ru-RU"/>
        </a:p>
      </dgm:t>
    </dgm:pt>
    <dgm:pt modelId="{E2B9D3C7-73ED-442C-85BD-086722E3170B}" type="pres">
      <dgm:prSet presAssocID="{14F41921-35A6-4940-A5A8-BF1295E1D80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A694-0F67-44B2-BA7B-6020F6D3711D}" type="pres">
      <dgm:prSet presAssocID="{14F41921-35A6-4940-A5A8-BF1295E1D801}" presName="comp3" presStyleCnt="0"/>
      <dgm:spPr/>
    </dgm:pt>
    <dgm:pt modelId="{B2FC3DEF-63E8-4020-ACE6-CA14F4AE69A6}" type="pres">
      <dgm:prSet presAssocID="{14F41921-35A6-4940-A5A8-BF1295E1D801}" presName="circle3" presStyleLbl="node1" presStyleIdx="2" presStyleCnt="5" custScaleX="198758"/>
      <dgm:spPr/>
      <dgm:t>
        <a:bodyPr/>
        <a:lstStyle/>
        <a:p>
          <a:endParaRPr lang="ru-RU"/>
        </a:p>
      </dgm:t>
    </dgm:pt>
    <dgm:pt modelId="{62514B1C-44A8-47CA-BAD5-B8D9B58D10C3}" type="pres">
      <dgm:prSet presAssocID="{14F41921-35A6-4940-A5A8-BF1295E1D80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3962-EB7F-4C49-A9A3-9715C4E5EE67}" type="pres">
      <dgm:prSet presAssocID="{14F41921-35A6-4940-A5A8-BF1295E1D801}" presName="comp4" presStyleCnt="0"/>
      <dgm:spPr/>
    </dgm:pt>
    <dgm:pt modelId="{0DB7F7F6-E11F-4068-80EB-DE20FA78FA6A}" type="pres">
      <dgm:prSet presAssocID="{14F41921-35A6-4940-A5A8-BF1295E1D801}" presName="circle4" presStyleLbl="node1" presStyleIdx="3" presStyleCnt="5" custScaleX="201222" custScaleY="94035"/>
      <dgm:spPr/>
      <dgm:t>
        <a:bodyPr/>
        <a:lstStyle/>
        <a:p>
          <a:endParaRPr lang="ru-RU"/>
        </a:p>
      </dgm:t>
    </dgm:pt>
    <dgm:pt modelId="{311DD4BB-F706-4522-91EC-5E3F284190ED}" type="pres">
      <dgm:prSet presAssocID="{14F41921-35A6-4940-A5A8-BF1295E1D80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A15AC-A811-4C51-82F4-44B40786623D}" type="pres">
      <dgm:prSet presAssocID="{14F41921-35A6-4940-A5A8-BF1295E1D801}" presName="comp5" presStyleCnt="0"/>
      <dgm:spPr/>
    </dgm:pt>
    <dgm:pt modelId="{0C93E9CD-7FA1-4E19-9FA2-9210D0563F50}" type="pres">
      <dgm:prSet presAssocID="{14F41921-35A6-4940-A5A8-BF1295E1D801}" presName="circle5" presStyleLbl="node1" presStyleIdx="4" presStyleCnt="5" custScaleX="192359"/>
      <dgm:spPr/>
      <dgm:t>
        <a:bodyPr/>
        <a:lstStyle/>
        <a:p>
          <a:endParaRPr lang="ru-RU"/>
        </a:p>
      </dgm:t>
    </dgm:pt>
    <dgm:pt modelId="{25E60161-0E83-41C9-A0A2-565CD5A81B96}" type="pres">
      <dgm:prSet presAssocID="{14F41921-35A6-4940-A5A8-BF1295E1D80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C3E06-2B7E-49CA-8B60-8B65F71C508F}" type="presOf" srcId="{09229B11-CD4E-4DAB-A7D4-8DDD18324CA3}" destId="{0C93E9CD-7FA1-4E19-9FA2-9210D0563F50}" srcOrd="0" destOrd="0" presId="urn:microsoft.com/office/officeart/2005/8/layout/venn2"/>
    <dgm:cxn modelId="{38D330DC-8079-4C28-9F88-9509CB69E896}" type="presOf" srcId="{E1C6E157-7308-47A8-99C9-1BAFED0DC310}" destId="{311DD4BB-F706-4522-91EC-5E3F284190ED}" srcOrd="1" destOrd="0" presId="urn:microsoft.com/office/officeart/2005/8/layout/venn2"/>
    <dgm:cxn modelId="{671B8AE4-E250-4944-B871-B1BC5E5C0393}" type="presOf" srcId="{66F404C4-7177-41B4-8834-7EDF870D7DB2}" destId="{B2FC3DEF-63E8-4020-ACE6-CA14F4AE69A6}" srcOrd="0" destOrd="0" presId="urn:microsoft.com/office/officeart/2005/8/layout/venn2"/>
    <dgm:cxn modelId="{7DBBB037-646E-4C0C-96A8-CF0C752DB13C}" srcId="{14F41921-35A6-4940-A5A8-BF1295E1D801}" destId="{E1C6E157-7308-47A8-99C9-1BAFED0DC310}" srcOrd="3" destOrd="0" parTransId="{9C56A1CB-0ADB-4134-9094-3E226E6B9AEE}" sibTransId="{9FAD4989-2CFB-4A79-B5FA-9CF9D9BDA22A}"/>
    <dgm:cxn modelId="{52224441-9A01-40A3-BC8F-2BF38A9BFADD}" type="presOf" srcId="{66F404C4-7177-41B4-8834-7EDF870D7DB2}" destId="{62514B1C-44A8-47CA-BAD5-B8D9B58D10C3}" srcOrd="1" destOrd="0" presId="urn:microsoft.com/office/officeart/2005/8/layout/venn2"/>
    <dgm:cxn modelId="{2ABBAB73-24C0-411F-A3CE-54C3AF000DF7}" type="presOf" srcId="{F8EE3642-3BCD-42D1-BD1F-B54F0D2034FD}" destId="{E2B9D3C7-73ED-442C-85BD-086722E3170B}" srcOrd="1" destOrd="0" presId="urn:microsoft.com/office/officeart/2005/8/layout/venn2"/>
    <dgm:cxn modelId="{8F5A0CB2-F62C-496A-B8D2-5CD1C6231D11}" type="presOf" srcId="{14F41921-35A6-4940-A5A8-BF1295E1D801}" destId="{1F6E3F69-A88A-4208-9F20-4E706A10A759}" srcOrd="0" destOrd="0" presId="urn:microsoft.com/office/officeart/2005/8/layout/venn2"/>
    <dgm:cxn modelId="{9ACD9148-94B2-4FCA-9CD1-CD5AD08D2570}" type="presOf" srcId="{5ECF38A9-4418-46BD-A528-19890E0AB239}" destId="{B9456629-6D80-4E63-BB31-3589BA5BA984}" srcOrd="0" destOrd="0" presId="urn:microsoft.com/office/officeart/2005/8/layout/venn2"/>
    <dgm:cxn modelId="{0E6B6171-4A55-4B25-A062-552D33E2201F}" srcId="{14F41921-35A6-4940-A5A8-BF1295E1D801}" destId="{F8EE3642-3BCD-42D1-BD1F-B54F0D2034FD}" srcOrd="1" destOrd="0" parTransId="{034A5EFE-2946-4C26-907A-57AEF3D99C5B}" sibTransId="{511C9ED5-47C4-40CC-911E-2B1C1B376E76}"/>
    <dgm:cxn modelId="{4C24C237-7DC0-4B20-9313-255D07C5A33D}" type="presOf" srcId="{09229B11-CD4E-4DAB-A7D4-8DDD18324CA3}" destId="{25E60161-0E83-41C9-A0A2-565CD5A81B96}" srcOrd="1" destOrd="0" presId="urn:microsoft.com/office/officeart/2005/8/layout/venn2"/>
    <dgm:cxn modelId="{D568ACF0-734E-48E2-8B22-2897E5E31599}" srcId="{14F41921-35A6-4940-A5A8-BF1295E1D801}" destId="{5ECF38A9-4418-46BD-A528-19890E0AB239}" srcOrd="0" destOrd="0" parTransId="{35FB109C-7D2B-4BBD-BD9C-419E418CF3AB}" sibTransId="{B2D0685F-E174-4AA3-9F09-642A41A545D8}"/>
    <dgm:cxn modelId="{1673BCA2-C022-498F-AB51-63F216B99AB1}" srcId="{14F41921-35A6-4940-A5A8-BF1295E1D801}" destId="{66F404C4-7177-41B4-8834-7EDF870D7DB2}" srcOrd="2" destOrd="0" parTransId="{DBD9AD26-5915-4B52-8000-077FD1B6A7F9}" sibTransId="{10C73322-720B-4FB1-BD39-B423A9E8E645}"/>
    <dgm:cxn modelId="{DCFE947C-3160-4A54-AE18-E409204C9BFA}" type="presOf" srcId="{5ECF38A9-4418-46BD-A528-19890E0AB239}" destId="{EFF3F2BF-BC18-4DB1-9226-6537779F5E8E}" srcOrd="1" destOrd="0" presId="urn:microsoft.com/office/officeart/2005/8/layout/venn2"/>
    <dgm:cxn modelId="{A342B63D-1F8A-4E3B-AF43-17B5E9B0B5B4}" type="presOf" srcId="{F8EE3642-3BCD-42D1-BD1F-B54F0D2034FD}" destId="{9CE1FFCA-6A4C-4A14-B2A8-E8FB0458CAF5}" srcOrd="0" destOrd="0" presId="urn:microsoft.com/office/officeart/2005/8/layout/venn2"/>
    <dgm:cxn modelId="{A798ABF8-0FAC-4E0F-9876-F2667720C094}" srcId="{14F41921-35A6-4940-A5A8-BF1295E1D801}" destId="{09229B11-CD4E-4DAB-A7D4-8DDD18324CA3}" srcOrd="4" destOrd="0" parTransId="{CCB287C7-5056-40CD-92C4-33769C0C4C81}" sibTransId="{07C1F54E-E0D2-4B47-9602-75C2D7953040}"/>
    <dgm:cxn modelId="{549F9CAC-17A5-4922-9E27-5872E82C3BE8}" type="presOf" srcId="{E1C6E157-7308-47A8-99C9-1BAFED0DC310}" destId="{0DB7F7F6-E11F-4068-80EB-DE20FA78FA6A}" srcOrd="0" destOrd="0" presId="urn:microsoft.com/office/officeart/2005/8/layout/venn2"/>
    <dgm:cxn modelId="{FB6A6301-816B-4FFC-8F95-80F30FB756F6}" type="presParOf" srcId="{1F6E3F69-A88A-4208-9F20-4E706A10A759}" destId="{2C9A6C1E-F4D4-4941-961B-244B67B60AC9}" srcOrd="0" destOrd="0" presId="urn:microsoft.com/office/officeart/2005/8/layout/venn2"/>
    <dgm:cxn modelId="{6ABD03D1-840D-405E-9390-097A209BAB5B}" type="presParOf" srcId="{2C9A6C1E-F4D4-4941-961B-244B67B60AC9}" destId="{B9456629-6D80-4E63-BB31-3589BA5BA984}" srcOrd="0" destOrd="0" presId="urn:microsoft.com/office/officeart/2005/8/layout/venn2"/>
    <dgm:cxn modelId="{DF242FB6-FF9B-48C5-BF47-B8522B9E3621}" type="presParOf" srcId="{2C9A6C1E-F4D4-4941-961B-244B67B60AC9}" destId="{EFF3F2BF-BC18-4DB1-9226-6537779F5E8E}" srcOrd="1" destOrd="0" presId="urn:microsoft.com/office/officeart/2005/8/layout/venn2"/>
    <dgm:cxn modelId="{200ABC59-9ED5-4084-B1AC-3D42EB69AFED}" type="presParOf" srcId="{1F6E3F69-A88A-4208-9F20-4E706A10A759}" destId="{3BB4885A-217D-4B05-BD09-25532ADB4F87}" srcOrd="1" destOrd="0" presId="urn:microsoft.com/office/officeart/2005/8/layout/venn2"/>
    <dgm:cxn modelId="{42A03279-22E3-425F-AEFE-C7B06A399265}" type="presParOf" srcId="{3BB4885A-217D-4B05-BD09-25532ADB4F87}" destId="{9CE1FFCA-6A4C-4A14-B2A8-E8FB0458CAF5}" srcOrd="0" destOrd="0" presId="urn:microsoft.com/office/officeart/2005/8/layout/venn2"/>
    <dgm:cxn modelId="{F31A86E8-3DFB-44C5-B7CF-AA07071B4E14}" type="presParOf" srcId="{3BB4885A-217D-4B05-BD09-25532ADB4F87}" destId="{E2B9D3C7-73ED-442C-85BD-086722E3170B}" srcOrd="1" destOrd="0" presId="urn:microsoft.com/office/officeart/2005/8/layout/venn2"/>
    <dgm:cxn modelId="{4497F0BD-C2F3-4A65-B227-B4B6203159C3}" type="presParOf" srcId="{1F6E3F69-A88A-4208-9F20-4E706A10A759}" destId="{26B1A694-0F67-44B2-BA7B-6020F6D3711D}" srcOrd="2" destOrd="0" presId="urn:microsoft.com/office/officeart/2005/8/layout/venn2"/>
    <dgm:cxn modelId="{EFE447AA-982F-4950-A0BE-F1A626ABA025}" type="presParOf" srcId="{26B1A694-0F67-44B2-BA7B-6020F6D3711D}" destId="{B2FC3DEF-63E8-4020-ACE6-CA14F4AE69A6}" srcOrd="0" destOrd="0" presId="urn:microsoft.com/office/officeart/2005/8/layout/venn2"/>
    <dgm:cxn modelId="{D5FAE30A-859F-415C-941D-FA67102BA024}" type="presParOf" srcId="{26B1A694-0F67-44B2-BA7B-6020F6D3711D}" destId="{62514B1C-44A8-47CA-BAD5-B8D9B58D10C3}" srcOrd="1" destOrd="0" presId="urn:microsoft.com/office/officeart/2005/8/layout/venn2"/>
    <dgm:cxn modelId="{FC6D3701-509A-4EBC-B9AA-5A68771AECCE}" type="presParOf" srcId="{1F6E3F69-A88A-4208-9F20-4E706A10A759}" destId="{09A73962-EB7F-4C49-A9A3-9715C4E5EE67}" srcOrd="3" destOrd="0" presId="urn:microsoft.com/office/officeart/2005/8/layout/venn2"/>
    <dgm:cxn modelId="{19D3421B-F317-4CA0-AD39-E65799BFBD2E}" type="presParOf" srcId="{09A73962-EB7F-4C49-A9A3-9715C4E5EE67}" destId="{0DB7F7F6-E11F-4068-80EB-DE20FA78FA6A}" srcOrd="0" destOrd="0" presId="urn:microsoft.com/office/officeart/2005/8/layout/venn2"/>
    <dgm:cxn modelId="{FE3C561C-1341-4FD4-85D3-48CB195E4B93}" type="presParOf" srcId="{09A73962-EB7F-4C49-A9A3-9715C4E5EE67}" destId="{311DD4BB-F706-4522-91EC-5E3F284190ED}" srcOrd="1" destOrd="0" presId="urn:microsoft.com/office/officeart/2005/8/layout/venn2"/>
    <dgm:cxn modelId="{EB9A15E1-602A-40EE-849A-B3BDDF787F73}" type="presParOf" srcId="{1F6E3F69-A88A-4208-9F20-4E706A10A759}" destId="{BE5A15AC-A811-4C51-82F4-44B40786623D}" srcOrd="4" destOrd="0" presId="urn:microsoft.com/office/officeart/2005/8/layout/venn2"/>
    <dgm:cxn modelId="{2475A0A0-DAB4-468D-BE0C-E7381AF39BCD}" type="presParOf" srcId="{BE5A15AC-A811-4C51-82F4-44B40786623D}" destId="{0C93E9CD-7FA1-4E19-9FA2-9210D0563F50}" srcOrd="0" destOrd="0" presId="urn:microsoft.com/office/officeart/2005/8/layout/venn2"/>
    <dgm:cxn modelId="{4D1A0852-176A-4CA8-99C9-3C3C5B7EA5FD}" type="presParOf" srcId="{BE5A15AC-A811-4C51-82F4-44B40786623D}" destId="{25E60161-0E83-41C9-A0A2-565CD5A81B9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D2B9AB-F166-4975-B4F4-8C132BE7B73F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EA0FD6E-BD31-4F6E-96D6-B0F3E79E0C5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направленности действия</a:t>
          </a:r>
          <a:endParaRPr lang="ru-RU" sz="1800" dirty="0">
            <a:solidFill>
              <a:schemeClr val="tx1"/>
            </a:solidFill>
          </a:endParaRPr>
        </a:p>
      </dgm:t>
    </dgm:pt>
    <dgm:pt modelId="{D5D41E04-D97C-4764-B52F-97C987E51149}" type="parTrans" cxnId="{3147B6A8-57DF-46E3-B253-60782F4D2CD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1A5699B-492D-47EB-8E98-119EE24FEA51}" type="sibTrans" cxnId="{3147B6A8-57DF-46E3-B253-60782F4D2CD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9C79A05-3947-432B-AF72-4A717351C0B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целям обучения</a:t>
          </a:r>
          <a:r>
            <a:rPr lang="ru-RU" sz="1800" dirty="0" smtClean="0">
              <a:solidFill>
                <a:schemeClr val="tx1"/>
              </a:solidFill>
            </a:rPr>
            <a:t>;</a:t>
          </a:r>
        </a:p>
      </dgm:t>
    </dgm:pt>
    <dgm:pt modelId="{BDE767EF-FBD4-4E85-A436-C29AA2EA7E32}" type="parTrans" cxnId="{CAD5DF0C-34A3-4C24-9A1E-86F48B53982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A7CFBDD-0175-479B-9F9C-F89FC6A9A5F5}" type="sibTrans" cxnId="{CAD5DF0C-34A3-4C24-9A1E-86F48B53982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DCA4FD5-F8F9-49D4-8F15-DDFA03B546F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предметной среде</a:t>
          </a:r>
          <a:endParaRPr lang="ru-RU" sz="1800" dirty="0" smtClean="0">
            <a:solidFill>
              <a:schemeClr val="tx1"/>
            </a:solidFill>
          </a:endParaRPr>
        </a:p>
      </dgm:t>
    </dgm:pt>
    <dgm:pt modelId="{7E1D06E0-B9CF-4380-8AEB-8BD46A7585AE}" type="parTrans" cxnId="{DFEB0DE5-2073-476D-9F2D-18BF35AA742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1D52895-8E85-4529-A3BD-F2D3390C32E2}" type="sibTrans" cxnId="{DFEB0DE5-2073-476D-9F2D-18BF35AA742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96E5F01-43C5-43EE-978F-A87C72AC0FE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применяемым техническим средствам</a:t>
          </a:r>
          <a:endParaRPr lang="ru-RU" sz="1800" dirty="0" smtClean="0">
            <a:solidFill>
              <a:schemeClr val="tx1"/>
            </a:solidFill>
          </a:endParaRPr>
        </a:p>
      </dgm:t>
    </dgm:pt>
    <dgm:pt modelId="{EAA5CC56-E2CF-411B-A98B-97E87E9164BD}" type="parTrans" cxnId="{AD019BBA-0DEB-4DEE-BAB0-F1ECF139C2C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D1BEB4F-6B40-406D-BC51-4E68D113DCAF}" type="sibTrans" cxnId="{AD019BBA-0DEB-4DEE-BAB0-F1ECF139C2C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E59DFBE-9D92-4B53-A13B-AB2FD0E6C78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организации учебного процесса</a:t>
          </a:r>
          <a:endParaRPr lang="ru-RU" sz="1800" dirty="0" smtClean="0">
            <a:solidFill>
              <a:schemeClr val="tx1"/>
            </a:solidFill>
          </a:endParaRPr>
        </a:p>
      </dgm:t>
    </dgm:pt>
    <dgm:pt modelId="{F3190D15-222C-4872-A2E0-4C1A8A4095F9}" type="parTrans" cxnId="{54170D43-CEDD-4EDC-A08D-719DCA55139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C194D5E-9BF2-493A-96C9-6785E2DA1660}" type="sibTrans" cxnId="{54170D43-CEDD-4EDC-A08D-719DCA55139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E5C0140-C597-4648-AC11-D8C34BE5ADD5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 методической задаче</a:t>
          </a:r>
          <a:endParaRPr lang="ru-RU" sz="1800" dirty="0" smtClean="0">
            <a:solidFill>
              <a:schemeClr val="tx1"/>
            </a:solidFill>
          </a:endParaRPr>
        </a:p>
      </dgm:t>
    </dgm:pt>
    <dgm:pt modelId="{61B6DD22-EB9B-4268-93CA-7946CD4911F9}" type="parTrans" cxnId="{FFA13047-BF99-4F5A-A81E-4E06B7B032A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A40660E-04DA-4C5B-8D39-77908CB900A6}" type="sibTrans" cxnId="{FFA13047-BF99-4F5A-A81E-4E06B7B032A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A2AFCE04-31F5-44D8-B457-4672716D692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студенты, преподаватели и т.д.;</a:t>
          </a:r>
          <a:endParaRPr lang="ru-RU" sz="1800" dirty="0">
            <a:solidFill>
              <a:schemeClr val="tx1"/>
            </a:solidFill>
          </a:endParaRPr>
        </a:p>
      </dgm:t>
    </dgm:pt>
    <dgm:pt modelId="{B39EBA01-A7CC-450D-95BC-DD115FDCE956}" type="parTrans" cxnId="{348BECF2-B97A-4F87-BBC5-D1F462D358F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3B5D1F4-BCA7-4A01-8FFC-1F6041657968}" type="sibTrans" cxnId="{348BECF2-B97A-4F87-BBC5-D1F462D358F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80767E5-1706-4D10-A237-60FE24DE226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гуманитарные, естественные, технические дисциплины и т.д.;</a:t>
          </a:r>
        </a:p>
      </dgm:t>
    </dgm:pt>
    <dgm:pt modelId="{EE0A8103-12BD-4AB0-BBAB-4D465FA0259B}" type="parTrans" cxnId="{985260F8-91AA-45F9-9F37-112E066E0B0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4825C0C-DF20-495A-A73C-35DF765033F8}" type="sibTrans" cxnId="{985260F8-91AA-45F9-9F37-112E066E0B0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71BD8B-8AC1-4B1C-A640-F5E2701AAAD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аудиовизуальные, компьютерные, </a:t>
          </a:r>
          <a:r>
            <a:rPr lang="ru-RU" sz="1800" dirty="0" err="1" smtClean="0">
              <a:solidFill>
                <a:schemeClr val="tx1"/>
              </a:solidFill>
            </a:rPr>
            <a:t>видеокомпьютерные</a:t>
          </a:r>
          <a:r>
            <a:rPr lang="ru-RU" sz="1800" dirty="0" smtClean="0">
              <a:solidFill>
                <a:schemeClr val="tx1"/>
              </a:solidFill>
            </a:rPr>
            <a:t> и т.д.;</a:t>
          </a:r>
        </a:p>
      </dgm:t>
    </dgm:pt>
    <dgm:pt modelId="{1AEE1897-060A-4F6D-A3F6-CCBA356B44EA}" type="parTrans" cxnId="{2705823C-1A39-4B0A-B22B-48231478B41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7151461-A217-4D79-88DA-26AD0B85A300}" type="sibTrans" cxnId="{2705823C-1A39-4B0A-B22B-48231478B41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A04B7D4-1887-4025-AD77-C5B473A04BA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индивидуальные, коллективные, смешанные;</a:t>
          </a:r>
        </a:p>
      </dgm:t>
    </dgm:pt>
    <dgm:pt modelId="{BE2BC187-0EE5-4C55-AF17-F0BDEDEF3CD7}" type="parTrans" cxnId="{6C0D4175-2266-4321-BD3C-F415547CA05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E160270-5666-40EF-9EEA-E5A1D3BCA56A}" type="sibTrans" cxnId="{6C0D4175-2266-4321-BD3C-F415547CA05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DDD3EB0-69DA-44D0-A09E-EBE1BB0726B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технология одного предмета, средства, метода. </a:t>
          </a:r>
        </a:p>
      </dgm:t>
    </dgm:pt>
    <dgm:pt modelId="{C339E1CC-4F99-49B6-AD9B-DEA8D4401797}" type="parTrans" cxnId="{819E400B-63AC-4B1A-AF5E-6AA1FB4A8E0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9CFA3F0-6EC8-4AFE-AD80-CCBBCF7F67F3}" type="sibTrans" cxnId="{819E400B-63AC-4B1A-AF5E-6AA1FB4A8E0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DB1312D-9A68-40DD-95F4-C2222B807D5E}" type="pres">
      <dgm:prSet presAssocID="{FDD2B9AB-F166-4975-B4F4-8C132BE7B7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C1968-30E9-40DF-A424-2A459DD0DFEB}" type="pres">
      <dgm:prSet presAssocID="{3EA0FD6E-BD31-4F6E-96D6-B0F3E79E0C53}" presName="parentLin" presStyleCnt="0"/>
      <dgm:spPr/>
    </dgm:pt>
    <dgm:pt modelId="{479B513E-DDAC-4A9B-AD0E-028C43E5C433}" type="pres">
      <dgm:prSet presAssocID="{3EA0FD6E-BD31-4F6E-96D6-B0F3E79E0C5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E412110-CFCC-466C-B65A-89B81566649E}" type="pres">
      <dgm:prSet presAssocID="{3EA0FD6E-BD31-4F6E-96D6-B0F3E79E0C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8C1A-AA8B-4BF2-B5D5-2401A8EB89E9}" type="pres">
      <dgm:prSet presAssocID="{3EA0FD6E-BD31-4F6E-96D6-B0F3E79E0C53}" presName="negativeSpace" presStyleCnt="0"/>
      <dgm:spPr/>
    </dgm:pt>
    <dgm:pt modelId="{9BCD3EE8-7126-44E8-9D48-64D5E27BD21A}" type="pres">
      <dgm:prSet presAssocID="{3EA0FD6E-BD31-4F6E-96D6-B0F3E79E0C5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D668-ACB0-482D-B438-1B2C10760DBA}" type="pres">
      <dgm:prSet presAssocID="{21A5699B-492D-47EB-8E98-119EE24FEA51}" presName="spaceBetweenRectangles" presStyleCnt="0"/>
      <dgm:spPr/>
    </dgm:pt>
    <dgm:pt modelId="{2D9EC529-E72A-4295-872C-F562772020D0}" type="pres">
      <dgm:prSet presAssocID="{99C79A05-3947-432B-AF72-4A717351C0BC}" presName="parentLin" presStyleCnt="0"/>
      <dgm:spPr/>
    </dgm:pt>
    <dgm:pt modelId="{77C47C9F-A2ED-4EB8-98A8-978793BBDF67}" type="pres">
      <dgm:prSet presAssocID="{99C79A05-3947-432B-AF72-4A717351C0B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B341A2F-FEB7-40FB-91AB-FB62FE6537D6}" type="pres">
      <dgm:prSet presAssocID="{99C79A05-3947-432B-AF72-4A717351C0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6C37B-E5BD-48F5-A0A4-F92FA63085C0}" type="pres">
      <dgm:prSet presAssocID="{99C79A05-3947-432B-AF72-4A717351C0BC}" presName="negativeSpace" presStyleCnt="0"/>
      <dgm:spPr/>
    </dgm:pt>
    <dgm:pt modelId="{0B52D4C6-80BD-4F83-AE30-8D6838E5CA8B}" type="pres">
      <dgm:prSet presAssocID="{99C79A05-3947-432B-AF72-4A717351C0BC}" presName="childText" presStyleLbl="conFgAcc1" presStyleIdx="1" presStyleCnt="6">
        <dgm:presLayoutVars>
          <dgm:bulletEnabled val="1"/>
        </dgm:presLayoutVars>
      </dgm:prSet>
      <dgm:spPr/>
    </dgm:pt>
    <dgm:pt modelId="{F3E646C5-B2E1-423C-A0E6-5BD2610C9BBF}" type="pres">
      <dgm:prSet presAssocID="{3A7CFBDD-0175-479B-9F9C-F89FC6A9A5F5}" presName="spaceBetweenRectangles" presStyleCnt="0"/>
      <dgm:spPr/>
    </dgm:pt>
    <dgm:pt modelId="{1CCC2105-D385-42E3-B149-90B1B67E63D4}" type="pres">
      <dgm:prSet presAssocID="{DDCA4FD5-F8F9-49D4-8F15-DDFA03B546FF}" presName="parentLin" presStyleCnt="0"/>
      <dgm:spPr/>
    </dgm:pt>
    <dgm:pt modelId="{FC0A048E-7EAB-4C21-AEFD-DF49054B37ED}" type="pres">
      <dgm:prSet presAssocID="{DDCA4FD5-F8F9-49D4-8F15-DDFA03B546F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4D3279A-8A53-4AF0-AF11-0168C8BF16F4}" type="pres">
      <dgm:prSet presAssocID="{DDCA4FD5-F8F9-49D4-8F15-DDFA03B546F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9EBE6-F0F1-4840-B03A-32B810C7E846}" type="pres">
      <dgm:prSet presAssocID="{DDCA4FD5-F8F9-49D4-8F15-DDFA03B546FF}" presName="negativeSpace" presStyleCnt="0"/>
      <dgm:spPr/>
    </dgm:pt>
    <dgm:pt modelId="{CE411CF3-1D2C-48BC-9443-C62BB65CC222}" type="pres">
      <dgm:prSet presAssocID="{DDCA4FD5-F8F9-49D4-8F15-DDFA03B546FF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3530B-F05E-4F8B-B3FD-3127859C6144}" type="pres">
      <dgm:prSet presAssocID="{81D52895-8E85-4529-A3BD-F2D3390C32E2}" presName="spaceBetweenRectangles" presStyleCnt="0"/>
      <dgm:spPr/>
    </dgm:pt>
    <dgm:pt modelId="{1186103D-1D16-4071-809D-9AB632E659EF}" type="pres">
      <dgm:prSet presAssocID="{196E5F01-43C5-43EE-978F-A87C72AC0FE3}" presName="parentLin" presStyleCnt="0"/>
      <dgm:spPr/>
    </dgm:pt>
    <dgm:pt modelId="{84C5EFD9-DCA1-41F8-91BE-46BD86F0CCCB}" type="pres">
      <dgm:prSet presAssocID="{196E5F01-43C5-43EE-978F-A87C72AC0FE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63DA015-70DF-4C59-B03B-983D25E0DA8D}" type="pres">
      <dgm:prSet presAssocID="{196E5F01-43C5-43EE-978F-A87C72AC0FE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6689B-84F7-4304-B493-D42C55CFA6DF}" type="pres">
      <dgm:prSet presAssocID="{196E5F01-43C5-43EE-978F-A87C72AC0FE3}" presName="negativeSpace" presStyleCnt="0"/>
      <dgm:spPr/>
    </dgm:pt>
    <dgm:pt modelId="{71C7A26D-44B1-4F10-A640-9286063E0E7F}" type="pres">
      <dgm:prSet presAssocID="{196E5F01-43C5-43EE-978F-A87C72AC0FE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3C7AB-7C11-4827-9298-A97D7490C4E5}" type="pres">
      <dgm:prSet presAssocID="{8D1BEB4F-6B40-406D-BC51-4E68D113DCAF}" presName="spaceBetweenRectangles" presStyleCnt="0"/>
      <dgm:spPr/>
    </dgm:pt>
    <dgm:pt modelId="{21FF2806-3BF9-4139-8142-FC911BA19CE0}" type="pres">
      <dgm:prSet presAssocID="{4E59DFBE-9D92-4B53-A13B-AB2FD0E6C78F}" presName="parentLin" presStyleCnt="0"/>
      <dgm:spPr/>
    </dgm:pt>
    <dgm:pt modelId="{ECBF1FA4-4C25-4272-9BC8-01417FBCA014}" type="pres">
      <dgm:prSet presAssocID="{4E59DFBE-9D92-4B53-A13B-AB2FD0E6C78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CD4F065-B525-4943-A638-EDFA416B2CCF}" type="pres">
      <dgm:prSet presAssocID="{4E59DFBE-9D92-4B53-A13B-AB2FD0E6C78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EB479-B605-4961-B968-6EE60A1D0CFB}" type="pres">
      <dgm:prSet presAssocID="{4E59DFBE-9D92-4B53-A13B-AB2FD0E6C78F}" presName="negativeSpace" presStyleCnt="0"/>
      <dgm:spPr/>
    </dgm:pt>
    <dgm:pt modelId="{C659C2BA-D7B9-4289-84D4-3792638DAB3D}" type="pres">
      <dgm:prSet presAssocID="{4E59DFBE-9D92-4B53-A13B-AB2FD0E6C78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7497D-BF09-4405-A09E-DAA204212B90}" type="pres">
      <dgm:prSet presAssocID="{CC194D5E-9BF2-493A-96C9-6785E2DA1660}" presName="spaceBetweenRectangles" presStyleCnt="0"/>
      <dgm:spPr/>
    </dgm:pt>
    <dgm:pt modelId="{659722EC-B640-4038-ABCE-9186D33F0980}" type="pres">
      <dgm:prSet presAssocID="{FE5C0140-C597-4648-AC11-D8C34BE5ADD5}" presName="parentLin" presStyleCnt="0"/>
      <dgm:spPr/>
    </dgm:pt>
    <dgm:pt modelId="{4ED46E93-1479-43F1-89AB-61392163A4A4}" type="pres">
      <dgm:prSet presAssocID="{FE5C0140-C597-4648-AC11-D8C34BE5ADD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8A34920-188F-49A3-BAA5-361CDF8AFFEF}" type="pres">
      <dgm:prSet presAssocID="{FE5C0140-C597-4648-AC11-D8C34BE5ADD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E4AE-D02C-40BD-A3D1-33D4B6DD898B}" type="pres">
      <dgm:prSet presAssocID="{FE5C0140-C597-4648-AC11-D8C34BE5ADD5}" presName="negativeSpace" presStyleCnt="0"/>
      <dgm:spPr/>
    </dgm:pt>
    <dgm:pt modelId="{86BD9A5D-A99B-4825-A256-81E1B054D098}" type="pres">
      <dgm:prSet presAssocID="{FE5C0140-C597-4648-AC11-D8C34BE5ADD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755B6-2F56-4ADD-86D1-407EF697BBC8}" type="presOf" srcId="{F80767E5-1706-4D10-A237-60FE24DE2264}" destId="{CE411CF3-1D2C-48BC-9443-C62BB65CC222}" srcOrd="0" destOrd="0" presId="urn:microsoft.com/office/officeart/2005/8/layout/list1"/>
    <dgm:cxn modelId="{E1DF81A0-88CA-4B85-AAD4-AE8374DB9E1F}" type="presOf" srcId="{99C79A05-3947-432B-AF72-4A717351C0BC}" destId="{77C47C9F-A2ED-4EB8-98A8-978793BBDF67}" srcOrd="0" destOrd="0" presId="urn:microsoft.com/office/officeart/2005/8/layout/list1"/>
    <dgm:cxn modelId="{2DA371D2-45C9-423B-ADE3-8516A64A1C8D}" type="presOf" srcId="{FE5C0140-C597-4648-AC11-D8C34BE5ADD5}" destId="{4ED46E93-1479-43F1-89AB-61392163A4A4}" srcOrd="0" destOrd="0" presId="urn:microsoft.com/office/officeart/2005/8/layout/list1"/>
    <dgm:cxn modelId="{59F3EECF-F0F5-42E6-A42B-DA124870AEF9}" type="presOf" srcId="{3EA0FD6E-BD31-4F6E-96D6-B0F3E79E0C53}" destId="{2E412110-CFCC-466C-B65A-89B81566649E}" srcOrd="1" destOrd="0" presId="urn:microsoft.com/office/officeart/2005/8/layout/list1"/>
    <dgm:cxn modelId="{2705823C-1A39-4B0A-B22B-48231478B41F}" srcId="{196E5F01-43C5-43EE-978F-A87C72AC0FE3}" destId="{9371BD8B-8AC1-4B1C-A640-F5E2701AAADA}" srcOrd="0" destOrd="0" parTransId="{1AEE1897-060A-4F6D-A3F6-CCBA356B44EA}" sibTransId="{17151461-A217-4D79-88DA-26AD0B85A300}"/>
    <dgm:cxn modelId="{819E400B-63AC-4B1A-AF5E-6AA1FB4A8E0C}" srcId="{FE5C0140-C597-4648-AC11-D8C34BE5ADD5}" destId="{DDDD3EB0-69DA-44D0-A09E-EBE1BB0726BE}" srcOrd="0" destOrd="0" parTransId="{C339E1CC-4F99-49B6-AD9B-DEA8D4401797}" sibTransId="{99CFA3F0-6EC8-4AFE-AD80-CCBBCF7F67F3}"/>
    <dgm:cxn modelId="{DFEB0DE5-2073-476D-9F2D-18BF35AA7420}" srcId="{FDD2B9AB-F166-4975-B4F4-8C132BE7B73F}" destId="{DDCA4FD5-F8F9-49D4-8F15-DDFA03B546FF}" srcOrd="2" destOrd="0" parTransId="{7E1D06E0-B9CF-4380-8AEB-8BD46A7585AE}" sibTransId="{81D52895-8E85-4529-A3BD-F2D3390C32E2}"/>
    <dgm:cxn modelId="{D038081D-0EEE-4845-9FDB-A4991CD37A53}" type="presOf" srcId="{4E59DFBE-9D92-4B53-A13B-AB2FD0E6C78F}" destId="{ECBF1FA4-4C25-4272-9BC8-01417FBCA014}" srcOrd="0" destOrd="0" presId="urn:microsoft.com/office/officeart/2005/8/layout/list1"/>
    <dgm:cxn modelId="{256E97ED-FED5-4109-951E-F0E96CBDDBB6}" type="presOf" srcId="{DDCA4FD5-F8F9-49D4-8F15-DDFA03B546FF}" destId="{FC0A048E-7EAB-4C21-AEFD-DF49054B37ED}" srcOrd="0" destOrd="0" presId="urn:microsoft.com/office/officeart/2005/8/layout/list1"/>
    <dgm:cxn modelId="{AD019BBA-0DEB-4DEE-BAB0-F1ECF139C2C8}" srcId="{FDD2B9AB-F166-4975-B4F4-8C132BE7B73F}" destId="{196E5F01-43C5-43EE-978F-A87C72AC0FE3}" srcOrd="3" destOrd="0" parTransId="{EAA5CC56-E2CF-411B-A98B-97E87E9164BD}" sibTransId="{8D1BEB4F-6B40-406D-BC51-4E68D113DCAF}"/>
    <dgm:cxn modelId="{CAD5DF0C-34A3-4C24-9A1E-86F48B53982C}" srcId="{FDD2B9AB-F166-4975-B4F4-8C132BE7B73F}" destId="{99C79A05-3947-432B-AF72-4A717351C0BC}" srcOrd="1" destOrd="0" parTransId="{BDE767EF-FBD4-4E85-A436-C29AA2EA7E32}" sibTransId="{3A7CFBDD-0175-479B-9F9C-F89FC6A9A5F5}"/>
    <dgm:cxn modelId="{B90CBC3B-35BA-4226-8312-EC89836D74B5}" type="presOf" srcId="{DDCA4FD5-F8F9-49D4-8F15-DDFA03B546FF}" destId="{74D3279A-8A53-4AF0-AF11-0168C8BF16F4}" srcOrd="1" destOrd="0" presId="urn:microsoft.com/office/officeart/2005/8/layout/list1"/>
    <dgm:cxn modelId="{2B3F89EA-1A1A-4A2C-A677-090D992B4B1A}" type="presOf" srcId="{196E5F01-43C5-43EE-978F-A87C72AC0FE3}" destId="{84C5EFD9-DCA1-41F8-91BE-46BD86F0CCCB}" srcOrd="0" destOrd="0" presId="urn:microsoft.com/office/officeart/2005/8/layout/list1"/>
    <dgm:cxn modelId="{CC2D6B39-ED58-46A7-B6C7-9EDD5F202C92}" type="presOf" srcId="{8A04B7D4-1887-4025-AD77-C5B473A04BA4}" destId="{C659C2BA-D7B9-4289-84D4-3792638DAB3D}" srcOrd="0" destOrd="0" presId="urn:microsoft.com/office/officeart/2005/8/layout/list1"/>
    <dgm:cxn modelId="{6C0D4175-2266-4321-BD3C-F415547CA055}" srcId="{4E59DFBE-9D92-4B53-A13B-AB2FD0E6C78F}" destId="{8A04B7D4-1887-4025-AD77-C5B473A04BA4}" srcOrd="0" destOrd="0" parTransId="{BE2BC187-0EE5-4C55-AF17-F0BDEDEF3CD7}" sibTransId="{3E160270-5666-40EF-9EEA-E5A1D3BCA56A}"/>
    <dgm:cxn modelId="{985260F8-91AA-45F9-9F37-112E066E0B00}" srcId="{DDCA4FD5-F8F9-49D4-8F15-DDFA03B546FF}" destId="{F80767E5-1706-4D10-A237-60FE24DE2264}" srcOrd="0" destOrd="0" parTransId="{EE0A8103-12BD-4AB0-BBAB-4D465FA0259B}" sibTransId="{84825C0C-DF20-495A-A73C-35DF765033F8}"/>
    <dgm:cxn modelId="{A96FE722-E0D3-439F-AC53-0B087B21FFA6}" type="presOf" srcId="{A2AFCE04-31F5-44D8-B457-4672716D692A}" destId="{9BCD3EE8-7126-44E8-9D48-64D5E27BD21A}" srcOrd="0" destOrd="0" presId="urn:microsoft.com/office/officeart/2005/8/layout/list1"/>
    <dgm:cxn modelId="{54170D43-CEDD-4EDC-A08D-719DCA55139F}" srcId="{FDD2B9AB-F166-4975-B4F4-8C132BE7B73F}" destId="{4E59DFBE-9D92-4B53-A13B-AB2FD0E6C78F}" srcOrd="4" destOrd="0" parTransId="{F3190D15-222C-4872-A2E0-4C1A8A4095F9}" sibTransId="{CC194D5E-9BF2-493A-96C9-6785E2DA1660}"/>
    <dgm:cxn modelId="{234E5E86-B564-4332-A460-5629C972A562}" type="presOf" srcId="{99C79A05-3947-432B-AF72-4A717351C0BC}" destId="{5B341A2F-FEB7-40FB-91AB-FB62FE6537D6}" srcOrd="1" destOrd="0" presId="urn:microsoft.com/office/officeart/2005/8/layout/list1"/>
    <dgm:cxn modelId="{36FE694A-A48D-4865-9563-AB73E7F55CDD}" type="presOf" srcId="{4E59DFBE-9D92-4B53-A13B-AB2FD0E6C78F}" destId="{FCD4F065-B525-4943-A638-EDFA416B2CCF}" srcOrd="1" destOrd="0" presId="urn:microsoft.com/office/officeart/2005/8/layout/list1"/>
    <dgm:cxn modelId="{3ED34C49-708E-433C-B12B-B5167E46E749}" type="presOf" srcId="{DDDD3EB0-69DA-44D0-A09E-EBE1BB0726BE}" destId="{86BD9A5D-A99B-4825-A256-81E1B054D098}" srcOrd="0" destOrd="0" presId="urn:microsoft.com/office/officeart/2005/8/layout/list1"/>
    <dgm:cxn modelId="{AF862713-D4EC-414F-A39A-1FC8EC26F8C5}" type="presOf" srcId="{FDD2B9AB-F166-4975-B4F4-8C132BE7B73F}" destId="{0DB1312D-9A68-40DD-95F4-C2222B807D5E}" srcOrd="0" destOrd="0" presId="urn:microsoft.com/office/officeart/2005/8/layout/list1"/>
    <dgm:cxn modelId="{FFA13047-BF99-4F5A-A81E-4E06B7B032AF}" srcId="{FDD2B9AB-F166-4975-B4F4-8C132BE7B73F}" destId="{FE5C0140-C597-4648-AC11-D8C34BE5ADD5}" srcOrd="5" destOrd="0" parTransId="{61B6DD22-EB9B-4268-93CA-7946CD4911F9}" sibTransId="{FA40660E-04DA-4C5B-8D39-77908CB900A6}"/>
    <dgm:cxn modelId="{B1E1C293-4B85-4001-B5CF-EDD88C958404}" type="presOf" srcId="{196E5F01-43C5-43EE-978F-A87C72AC0FE3}" destId="{663DA015-70DF-4C59-B03B-983D25E0DA8D}" srcOrd="1" destOrd="0" presId="urn:microsoft.com/office/officeart/2005/8/layout/list1"/>
    <dgm:cxn modelId="{3147B6A8-57DF-46E3-B253-60782F4D2CD3}" srcId="{FDD2B9AB-F166-4975-B4F4-8C132BE7B73F}" destId="{3EA0FD6E-BD31-4F6E-96D6-B0F3E79E0C53}" srcOrd="0" destOrd="0" parTransId="{D5D41E04-D97C-4764-B52F-97C987E51149}" sibTransId="{21A5699B-492D-47EB-8E98-119EE24FEA51}"/>
    <dgm:cxn modelId="{29C27A44-FBA3-42D1-8139-24B6510E1B25}" type="presOf" srcId="{9371BD8B-8AC1-4B1C-A640-F5E2701AAADA}" destId="{71C7A26D-44B1-4F10-A640-9286063E0E7F}" srcOrd="0" destOrd="0" presId="urn:microsoft.com/office/officeart/2005/8/layout/list1"/>
    <dgm:cxn modelId="{56D3BCD5-24D9-4A12-B0B7-FFD2C4C3AB68}" type="presOf" srcId="{3EA0FD6E-BD31-4F6E-96D6-B0F3E79E0C53}" destId="{479B513E-DDAC-4A9B-AD0E-028C43E5C433}" srcOrd="0" destOrd="0" presId="urn:microsoft.com/office/officeart/2005/8/layout/list1"/>
    <dgm:cxn modelId="{9A399C9D-F28D-465A-BE31-A8D14CC6D977}" type="presOf" srcId="{FE5C0140-C597-4648-AC11-D8C34BE5ADD5}" destId="{78A34920-188F-49A3-BAA5-361CDF8AFFEF}" srcOrd="1" destOrd="0" presId="urn:microsoft.com/office/officeart/2005/8/layout/list1"/>
    <dgm:cxn modelId="{348BECF2-B97A-4F87-BBC5-D1F462D358FC}" srcId="{3EA0FD6E-BD31-4F6E-96D6-B0F3E79E0C53}" destId="{A2AFCE04-31F5-44D8-B457-4672716D692A}" srcOrd="0" destOrd="0" parTransId="{B39EBA01-A7CC-450D-95BC-DD115FDCE956}" sibTransId="{B3B5D1F4-BCA7-4A01-8FFC-1F6041657968}"/>
    <dgm:cxn modelId="{E97176D0-286D-4149-BC43-BF5EC12C7C2E}" type="presParOf" srcId="{0DB1312D-9A68-40DD-95F4-C2222B807D5E}" destId="{149C1968-30E9-40DF-A424-2A459DD0DFEB}" srcOrd="0" destOrd="0" presId="urn:microsoft.com/office/officeart/2005/8/layout/list1"/>
    <dgm:cxn modelId="{ACE9E932-80C2-46FC-915A-0AFAA8040D2D}" type="presParOf" srcId="{149C1968-30E9-40DF-A424-2A459DD0DFEB}" destId="{479B513E-DDAC-4A9B-AD0E-028C43E5C433}" srcOrd="0" destOrd="0" presId="urn:microsoft.com/office/officeart/2005/8/layout/list1"/>
    <dgm:cxn modelId="{7AE9AAA2-819D-4C7B-A55F-F85A800834BD}" type="presParOf" srcId="{149C1968-30E9-40DF-A424-2A459DD0DFEB}" destId="{2E412110-CFCC-466C-B65A-89B81566649E}" srcOrd="1" destOrd="0" presId="urn:microsoft.com/office/officeart/2005/8/layout/list1"/>
    <dgm:cxn modelId="{15664D5F-D6E7-47A5-BC8C-BECF5F173FCD}" type="presParOf" srcId="{0DB1312D-9A68-40DD-95F4-C2222B807D5E}" destId="{F3EF8C1A-AA8B-4BF2-B5D5-2401A8EB89E9}" srcOrd="1" destOrd="0" presId="urn:microsoft.com/office/officeart/2005/8/layout/list1"/>
    <dgm:cxn modelId="{4BFF9C35-A862-4445-A61C-9640AE2F447C}" type="presParOf" srcId="{0DB1312D-9A68-40DD-95F4-C2222B807D5E}" destId="{9BCD3EE8-7126-44E8-9D48-64D5E27BD21A}" srcOrd="2" destOrd="0" presId="urn:microsoft.com/office/officeart/2005/8/layout/list1"/>
    <dgm:cxn modelId="{25F3B234-2295-43E2-AEE6-D9E88621EE64}" type="presParOf" srcId="{0DB1312D-9A68-40DD-95F4-C2222B807D5E}" destId="{6EB6D668-ACB0-482D-B438-1B2C10760DBA}" srcOrd="3" destOrd="0" presId="urn:microsoft.com/office/officeart/2005/8/layout/list1"/>
    <dgm:cxn modelId="{AC5ECBB9-813A-436D-A832-12A36C831AED}" type="presParOf" srcId="{0DB1312D-9A68-40DD-95F4-C2222B807D5E}" destId="{2D9EC529-E72A-4295-872C-F562772020D0}" srcOrd="4" destOrd="0" presId="urn:microsoft.com/office/officeart/2005/8/layout/list1"/>
    <dgm:cxn modelId="{5EE2FF75-3083-446F-87E5-61C634D98D71}" type="presParOf" srcId="{2D9EC529-E72A-4295-872C-F562772020D0}" destId="{77C47C9F-A2ED-4EB8-98A8-978793BBDF67}" srcOrd="0" destOrd="0" presId="urn:microsoft.com/office/officeart/2005/8/layout/list1"/>
    <dgm:cxn modelId="{2BF0067E-A4A8-449B-BC7E-6842AD165537}" type="presParOf" srcId="{2D9EC529-E72A-4295-872C-F562772020D0}" destId="{5B341A2F-FEB7-40FB-91AB-FB62FE6537D6}" srcOrd="1" destOrd="0" presId="urn:microsoft.com/office/officeart/2005/8/layout/list1"/>
    <dgm:cxn modelId="{2A0B061B-6202-4AC4-9DE2-FE738960F321}" type="presParOf" srcId="{0DB1312D-9A68-40DD-95F4-C2222B807D5E}" destId="{B976C37B-E5BD-48F5-A0A4-F92FA63085C0}" srcOrd="5" destOrd="0" presId="urn:microsoft.com/office/officeart/2005/8/layout/list1"/>
    <dgm:cxn modelId="{83DB1823-CB94-44F6-9DD3-029EB8984136}" type="presParOf" srcId="{0DB1312D-9A68-40DD-95F4-C2222B807D5E}" destId="{0B52D4C6-80BD-4F83-AE30-8D6838E5CA8B}" srcOrd="6" destOrd="0" presId="urn:microsoft.com/office/officeart/2005/8/layout/list1"/>
    <dgm:cxn modelId="{65B8649B-EE4F-4194-B5C5-A718D087066B}" type="presParOf" srcId="{0DB1312D-9A68-40DD-95F4-C2222B807D5E}" destId="{F3E646C5-B2E1-423C-A0E6-5BD2610C9BBF}" srcOrd="7" destOrd="0" presId="urn:microsoft.com/office/officeart/2005/8/layout/list1"/>
    <dgm:cxn modelId="{351D3043-A5D5-4223-845A-A845E8B43141}" type="presParOf" srcId="{0DB1312D-9A68-40DD-95F4-C2222B807D5E}" destId="{1CCC2105-D385-42E3-B149-90B1B67E63D4}" srcOrd="8" destOrd="0" presId="urn:microsoft.com/office/officeart/2005/8/layout/list1"/>
    <dgm:cxn modelId="{CE3891B8-F4D2-4499-9553-830905F803DC}" type="presParOf" srcId="{1CCC2105-D385-42E3-B149-90B1B67E63D4}" destId="{FC0A048E-7EAB-4C21-AEFD-DF49054B37ED}" srcOrd="0" destOrd="0" presId="urn:microsoft.com/office/officeart/2005/8/layout/list1"/>
    <dgm:cxn modelId="{E449BA11-0F3C-4342-8AEF-97635E58A7F2}" type="presParOf" srcId="{1CCC2105-D385-42E3-B149-90B1B67E63D4}" destId="{74D3279A-8A53-4AF0-AF11-0168C8BF16F4}" srcOrd="1" destOrd="0" presId="urn:microsoft.com/office/officeart/2005/8/layout/list1"/>
    <dgm:cxn modelId="{2DC1354B-9303-4837-ABE5-C5FD9082A8A9}" type="presParOf" srcId="{0DB1312D-9A68-40DD-95F4-C2222B807D5E}" destId="{8859EBE6-F0F1-4840-B03A-32B810C7E846}" srcOrd="9" destOrd="0" presId="urn:microsoft.com/office/officeart/2005/8/layout/list1"/>
    <dgm:cxn modelId="{86C40752-F9B1-4D00-8597-B7C30F938665}" type="presParOf" srcId="{0DB1312D-9A68-40DD-95F4-C2222B807D5E}" destId="{CE411CF3-1D2C-48BC-9443-C62BB65CC222}" srcOrd="10" destOrd="0" presId="urn:microsoft.com/office/officeart/2005/8/layout/list1"/>
    <dgm:cxn modelId="{E6A8150B-38A8-4787-8FE0-58D132B15FA1}" type="presParOf" srcId="{0DB1312D-9A68-40DD-95F4-C2222B807D5E}" destId="{83F3530B-F05E-4F8B-B3FD-3127859C6144}" srcOrd="11" destOrd="0" presId="urn:microsoft.com/office/officeart/2005/8/layout/list1"/>
    <dgm:cxn modelId="{486A98E0-4347-40FE-B350-3F6A458715F1}" type="presParOf" srcId="{0DB1312D-9A68-40DD-95F4-C2222B807D5E}" destId="{1186103D-1D16-4071-809D-9AB632E659EF}" srcOrd="12" destOrd="0" presId="urn:microsoft.com/office/officeart/2005/8/layout/list1"/>
    <dgm:cxn modelId="{E7901E88-4E76-4DD8-A4DC-EEDD20150782}" type="presParOf" srcId="{1186103D-1D16-4071-809D-9AB632E659EF}" destId="{84C5EFD9-DCA1-41F8-91BE-46BD86F0CCCB}" srcOrd="0" destOrd="0" presId="urn:microsoft.com/office/officeart/2005/8/layout/list1"/>
    <dgm:cxn modelId="{A0C39188-C802-49C9-A242-5FDDB2360E5A}" type="presParOf" srcId="{1186103D-1D16-4071-809D-9AB632E659EF}" destId="{663DA015-70DF-4C59-B03B-983D25E0DA8D}" srcOrd="1" destOrd="0" presId="urn:microsoft.com/office/officeart/2005/8/layout/list1"/>
    <dgm:cxn modelId="{C6C46BD9-3DB0-4184-9511-759AE4308932}" type="presParOf" srcId="{0DB1312D-9A68-40DD-95F4-C2222B807D5E}" destId="{3C46689B-84F7-4304-B493-D42C55CFA6DF}" srcOrd="13" destOrd="0" presId="urn:microsoft.com/office/officeart/2005/8/layout/list1"/>
    <dgm:cxn modelId="{CAA4A369-540E-4F13-81CF-A8A27B6D3BB5}" type="presParOf" srcId="{0DB1312D-9A68-40DD-95F4-C2222B807D5E}" destId="{71C7A26D-44B1-4F10-A640-9286063E0E7F}" srcOrd="14" destOrd="0" presId="urn:microsoft.com/office/officeart/2005/8/layout/list1"/>
    <dgm:cxn modelId="{2A85A7D0-17BF-4E64-829B-0376916F6249}" type="presParOf" srcId="{0DB1312D-9A68-40DD-95F4-C2222B807D5E}" destId="{81E3C7AB-7C11-4827-9298-A97D7490C4E5}" srcOrd="15" destOrd="0" presId="urn:microsoft.com/office/officeart/2005/8/layout/list1"/>
    <dgm:cxn modelId="{5D1E4FCD-E890-4C00-849A-90AB019270E2}" type="presParOf" srcId="{0DB1312D-9A68-40DD-95F4-C2222B807D5E}" destId="{21FF2806-3BF9-4139-8142-FC911BA19CE0}" srcOrd="16" destOrd="0" presId="urn:microsoft.com/office/officeart/2005/8/layout/list1"/>
    <dgm:cxn modelId="{4230A984-0BA2-4C4D-BA20-C3DCC823E64E}" type="presParOf" srcId="{21FF2806-3BF9-4139-8142-FC911BA19CE0}" destId="{ECBF1FA4-4C25-4272-9BC8-01417FBCA014}" srcOrd="0" destOrd="0" presId="urn:microsoft.com/office/officeart/2005/8/layout/list1"/>
    <dgm:cxn modelId="{8713EC60-9728-49C3-9DEF-6A604F9A28F8}" type="presParOf" srcId="{21FF2806-3BF9-4139-8142-FC911BA19CE0}" destId="{FCD4F065-B525-4943-A638-EDFA416B2CCF}" srcOrd="1" destOrd="0" presId="urn:microsoft.com/office/officeart/2005/8/layout/list1"/>
    <dgm:cxn modelId="{29DB8685-68FF-4AC2-AFA9-34A01D896AF1}" type="presParOf" srcId="{0DB1312D-9A68-40DD-95F4-C2222B807D5E}" destId="{E12EB479-B605-4961-B968-6EE60A1D0CFB}" srcOrd="17" destOrd="0" presId="urn:microsoft.com/office/officeart/2005/8/layout/list1"/>
    <dgm:cxn modelId="{56936AB7-123D-46ED-8628-8CB24E2570C9}" type="presParOf" srcId="{0DB1312D-9A68-40DD-95F4-C2222B807D5E}" destId="{C659C2BA-D7B9-4289-84D4-3792638DAB3D}" srcOrd="18" destOrd="0" presId="urn:microsoft.com/office/officeart/2005/8/layout/list1"/>
    <dgm:cxn modelId="{A6E729AA-FA58-4B2B-BB52-24EC93B34F66}" type="presParOf" srcId="{0DB1312D-9A68-40DD-95F4-C2222B807D5E}" destId="{EF17497D-BF09-4405-A09E-DAA204212B90}" srcOrd="19" destOrd="0" presId="urn:microsoft.com/office/officeart/2005/8/layout/list1"/>
    <dgm:cxn modelId="{C19E1BF2-C012-407B-BCB9-FACF13CD3DFC}" type="presParOf" srcId="{0DB1312D-9A68-40DD-95F4-C2222B807D5E}" destId="{659722EC-B640-4038-ABCE-9186D33F0980}" srcOrd="20" destOrd="0" presId="urn:microsoft.com/office/officeart/2005/8/layout/list1"/>
    <dgm:cxn modelId="{21F436EA-59AE-4BDD-A938-72B92F9A1D29}" type="presParOf" srcId="{659722EC-B640-4038-ABCE-9186D33F0980}" destId="{4ED46E93-1479-43F1-89AB-61392163A4A4}" srcOrd="0" destOrd="0" presId="urn:microsoft.com/office/officeart/2005/8/layout/list1"/>
    <dgm:cxn modelId="{D9450307-5FB9-4229-9A9F-C4983264AEE6}" type="presParOf" srcId="{659722EC-B640-4038-ABCE-9186D33F0980}" destId="{78A34920-188F-49A3-BAA5-361CDF8AFFEF}" srcOrd="1" destOrd="0" presId="urn:microsoft.com/office/officeart/2005/8/layout/list1"/>
    <dgm:cxn modelId="{60BB1AD4-6E12-4D2A-92A7-3E31D9E7F727}" type="presParOf" srcId="{0DB1312D-9A68-40DD-95F4-C2222B807D5E}" destId="{33D0E4AE-D02C-40BD-A3D1-33D4B6DD898B}" srcOrd="21" destOrd="0" presId="urn:microsoft.com/office/officeart/2005/8/layout/list1"/>
    <dgm:cxn modelId="{7453D9D6-7292-42B6-A29D-548DB5CCD47A}" type="presParOf" srcId="{0DB1312D-9A68-40DD-95F4-C2222B807D5E}" destId="{86BD9A5D-A99B-4825-A256-81E1B054D0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E99DB-261E-4567-910B-603ADBD296BC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5561BD7-D94E-499E-8A7C-378E749A3D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новшество, новизна, изменение </a:t>
          </a:r>
          <a:endParaRPr lang="ru-RU" sz="1800" dirty="0">
            <a:solidFill>
              <a:schemeClr val="tx1"/>
            </a:solidFill>
          </a:endParaRPr>
        </a:p>
      </dgm:t>
    </dgm:pt>
    <dgm:pt modelId="{9D324DED-5386-4E13-8A29-15EA14969ECA}" type="parTrans" cxnId="{B743FE85-4C88-4BEC-87FA-C035359E1A2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D047FBE-03DF-4D9F-9A64-4241DB237890}" type="sibTrans" cxnId="{B743FE85-4C88-4BEC-87FA-C035359E1A2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A52A24A-9344-4C35-ACEC-BFDE75FA26C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инновация как средство и процесс предполагает введение чего-либо нового</a:t>
          </a:r>
        </a:p>
      </dgm:t>
    </dgm:pt>
    <dgm:pt modelId="{2355538D-A3D6-4A9B-90A4-2A2EBDA90BF2}" type="parTrans" cxnId="{E4689DE7-1B1A-4770-8D45-1D3DEBD9D21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9C10C7E-2017-4AAA-9452-354E258BAFE3}" type="sibTrans" cxnId="{E4689DE7-1B1A-4770-8D45-1D3DEBD9D21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9556E50-B620-49D3-961C-F3250F9262C9}" type="pres">
      <dgm:prSet presAssocID="{ED9E99DB-261E-4567-910B-603ADBD296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F6C55-01D5-4230-AC07-BA742F7C8E3B}" type="pres">
      <dgm:prSet presAssocID="{65561BD7-D94E-499E-8A7C-378E749A3D38}" presName="parentLin" presStyleCnt="0"/>
      <dgm:spPr/>
    </dgm:pt>
    <dgm:pt modelId="{A561351C-DC1D-482E-BA98-F9B902F8FBC4}" type="pres">
      <dgm:prSet presAssocID="{65561BD7-D94E-499E-8A7C-378E749A3D3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E887E2B-E87C-4EEE-B48D-C36948F47626}" type="pres">
      <dgm:prSet presAssocID="{65561BD7-D94E-499E-8A7C-378E749A3D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82939-8502-4033-BA4C-17C244D49829}" type="pres">
      <dgm:prSet presAssocID="{65561BD7-D94E-499E-8A7C-378E749A3D38}" presName="negativeSpace" presStyleCnt="0"/>
      <dgm:spPr/>
    </dgm:pt>
    <dgm:pt modelId="{1AF22A29-7C9B-4E48-8442-0F1891B0CBE6}" type="pres">
      <dgm:prSet presAssocID="{65561BD7-D94E-499E-8A7C-378E749A3D3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D1279-24FF-4232-8E29-FF147DFB0FA2}" type="presOf" srcId="{ED9E99DB-261E-4567-910B-603ADBD296BC}" destId="{D9556E50-B620-49D3-961C-F3250F9262C9}" srcOrd="0" destOrd="0" presId="urn:microsoft.com/office/officeart/2005/8/layout/list1"/>
    <dgm:cxn modelId="{8345AD27-FC8B-4748-9B42-8A8D332057AF}" type="presOf" srcId="{5A52A24A-9344-4C35-ACEC-BFDE75FA26C8}" destId="{1AF22A29-7C9B-4E48-8442-0F1891B0CBE6}" srcOrd="0" destOrd="0" presId="urn:microsoft.com/office/officeart/2005/8/layout/list1"/>
    <dgm:cxn modelId="{63DCD9D2-D363-4CD1-8C7D-8E5EB387F31F}" type="presOf" srcId="{65561BD7-D94E-499E-8A7C-378E749A3D38}" destId="{9E887E2B-E87C-4EEE-B48D-C36948F47626}" srcOrd="1" destOrd="0" presId="urn:microsoft.com/office/officeart/2005/8/layout/list1"/>
    <dgm:cxn modelId="{B743FE85-4C88-4BEC-87FA-C035359E1A24}" srcId="{ED9E99DB-261E-4567-910B-603ADBD296BC}" destId="{65561BD7-D94E-499E-8A7C-378E749A3D38}" srcOrd="0" destOrd="0" parTransId="{9D324DED-5386-4E13-8A29-15EA14969ECA}" sibTransId="{1D047FBE-03DF-4D9F-9A64-4241DB237890}"/>
    <dgm:cxn modelId="{E4689DE7-1B1A-4770-8D45-1D3DEBD9D21E}" srcId="{65561BD7-D94E-499E-8A7C-378E749A3D38}" destId="{5A52A24A-9344-4C35-ACEC-BFDE75FA26C8}" srcOrd="0" destOrd="0" parTransId="{2355538D-A3D6-4A9B-90A4-2A2EBDA90BF2}" sibTransId="{D9C10C7E-2017-4AAA-9452-354E258BAFE3}"/>
    <dgm:cxn modelId="{493DC0CD-8C95-43A3-8C85-8727557B083D}" type="presOf" srcId="{65561BD7-D94E-499E-8A7C-378E749A3D38}" destId="{A561351C-DC1D-482E-BA98-F9B902F8FBC4}" srcOrd="0" destOrd="0" presId="urn:microsoft.com/office/officeart/2005/8/layout/list1"/>
    <dgm:cxn modelId="{BEB77A50-0E51-4551-8FD5-D32D4CA0BCC3}" type="presParOf" srcId="{D9556E50-B620-49D3-961C-F3250F9262C9}" destId="{B21F6C55-01D5-4230-AC07-BA742F7C8E3B}" srcOrd="0" destOrd="0" presId="urn:microsoft.com/office/officeart/2005/8/layout/list1"/>
    <dgm:cxn modelId="{57B088DA-B6EE-4592-AFEA-2B2883144A68}" type="presParOf" srcId="{B21F6C55-01D5-4230-AC07-BA742F7C8E3B}" destId="{A561351C-DC1D-482E-BA98-F9B902F8FBC4}" srcOrd="0" destOrd="0" presId="urn:microsoft.com/office/officeart/2005/8/layout/list1"/>
    <dgm:cxn modelId="{5771069C-98ED-415F-98FD-DEE3DD270C70}" type="presParOf" srcId="{B21F6C55-01D5-4230-AC07-BA742F7C8E3B}" destId="{9E887E2B-E87C-4EEE-B48D-C36948F47626}" srcOrd="1" destOrd="0" presId="urn:microsoft.com/office/officeart/2005/8/layout/list1"/>
    <dgm:cxn modelId="{0177D314-A26B-42E2-AB83-9D24C789C715}" type="presParOf" srcId="{D9556E50-B620-49D3-961C-F3250F9262C9}" destId="{43682939-8502-4033-BA4C-17C244D49829}" srcOrd="1" destOrd="0" presId="urn:microsoft.com/office/officeart/2005/8/layout/list1"/>
    <dgm:cxn modelId="{BCBF084B-9EF5-46E1-B190-90B23232506E}" type="presParOf" srcId="{D9556E50-B620-49D3-961C-F3250F9262C9}" destId="{1AF22A29-7C9B-4E48-8442-0F1891B0CBE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5C36-4E3C-4132-AB36-EBE0118AE8CC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546-F79E-4A6E-B3EE-A1332D93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D7AE-80E2-4C37-9217-630D4F02911C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E9A1-29A6-488B-8765-8AA4F033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41BB-64C1-4261-ABD5-AA8F3162FAB2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FC82-5761-4AF6-98CE-ADA6ACBA7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8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65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8366-6224-4888-A50B-517AE4186ACB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8FB2-3517-486E-ABB2-12792B0E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4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6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17.02.2019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A76-BAA7-4277-94D0-684CD7B51839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AD81-4BB8-4D32-93BE-3D0528082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B7E1-7C54-4F26-9FAC-14FFF2C847D6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CC30-5B67-4FD3-B7BA-61A5582F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2FB2-AA34-46C9-BD6A-94321CA9182B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4DE1-6F19-4E7F-9081-4F12C36B8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F8A6-5EEF-4E3C-A9FF-D6C2B9A3DD70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272E-2DE0-46FF-ACBB-FFE75D4F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BF9D-B22F-43B8-BC70-E11D318FC6C2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6520-54DD-4F12-A5AB-9F326912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2A53-7901-4657-B070-DD4E3552E4C5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2991-0491-4D33-96F1-45B07E9E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3F9E-7582-4CB7-82EF-014D3727424B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09FA-0434-4359-801D-E45CF36E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31FA0-82E1-4310-AF37-CF102242E7F0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30025-5A32-458A-885F-03B3A678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465E9C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17.02.2019</a:t>
            </a:fld>
            <a:endParaRPr lang="ru-RU">
              <a:solidFill>
                <a:srgbClr val="465E9C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5E9C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465E9C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465E9C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932609" y="4404573"/>
            <a:ext cx="40207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0458AC"/>
              </a:solidFill>
            </a:endParaRPr>
          </a:p>
          <a:p>
            <a:pPr algn="r"/>
            <a:r>
              <a:rPr lang="ru-RU" sz="1600" b="1" i="1" dirty="0">
                <a:solidFill>
                  <a:schemeClr val="hlink"/>
                </a:solidFill>
              </a:rPr>
              <a:t>Ким Н.П., д. </a:t>
            </a:r>
            <a:r>
              <a:rPr lang="ru-RU" sz="1600" b="1" i="1" dirty="0" err="1">
                <a:solidFill>
                  <a:schemeClr val="hlink"/>
                </a:solidFill>
              </a:rPr>
              <a:t>пед</a:t>
            </a:r>
            <a:r>
              <a:rPr lang="ru-RU" sz="1600" b="1" i="1" dirty="0">
                <a:solidFill>
                  <a:schemeClr val="hlink"/>
                </a:solidFill>
              </a:rPr>
              <a:t>. н., профессор</a:t>
            </a:r>
          </a:p>
          <a:p>
            <a:pPr algn="r"/>
            <a:r>
              <a:rPr lang="ru-RU" sz="1600" b="1" i="1" dirty="0">
                <a:solidFill>
                  <a:schemeClr val="hlink"/>
                </a:solidFill>
              </a:rPr>
              <a:t> кафедры психологии и педагогики</a:t>
            </a:r>
          </a:p>
        </p:txBody>
      </p:sp>
      <p:pic>
        <p:nvPicPr>
          <p:cNvPr id="41991" name="Picture 7" descr="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815" y="156539"/>
            <a:ext cx="4322491" cy="3175054"/>
          </a:xfrm>
          <a:prstGeom prst="rect">
            <a:avLst/>
          </a:prstGeom>
          <a:noFill/>
          <a:effectLst>
            <a:outerShdw dist="74053" dir="1857825" algn="ctr" rotWithShape="0">
              <a:schemeClr val="accent1"/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9663" y="3438658"/>
            <a:ext cx="7408573" cy="1381259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458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</a:p>
          <a:p>
            <a:r>
              <a:rPr lang="ru-RU" sz="3600" b="1" i="1" dirty="0" smtClean="0">
                <a:solidFill>
                  <a:srgbClr val="0458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ОБУЧЕНИЯ</a:t>
            </a:r>
          </a:p>
          <a:p>
            <a:endParaRPr lang="ru-RU" sz="3600" b="1" i="1" dirty="0" smtClean="0">
              <a:solidFill>
                <a:srgbClr val="0458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istockphoto-502518160-17066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4549" y="2861817"/>
            <a:ext cx="25479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729538" cy="12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6140" y="3400023"/>
            <a:ext cx="5660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В педагогическом процессе инновация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введение нового в цель, содержание, методы и формы обучения и воспитания, организацию совместной деятельности преподавателя и студента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41363"/>
            <a:ext cx="4572000" cy="4463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304" y="6314756"/>
            <a:ext cx="8963696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1200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Ягяджик</a:t>
            </a:r>
            <a:r>
              <a:rPr lang="ru-RU" sz="1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 С. Виды инновационных технологий и их характеристики // Молодой ученый. — 2016. — №23. </a:t>
            </a:r>
          </a:p>
          <a:p>
            <a:pPr algn="r">
              <a:spcAft>
                <a:spcPts val="800"/>
              </a:spcAft>
            </a:pPr>
            <a:r>
              <a:rPr lang="ru-RU" sz="1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С. 548-551.— URL https://moluch.ru/archive/127/35057/ (дата обращения: 10.02.2019).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технологии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система методов, способов, приёмов обучения, воспитательных средств, направленных на достижение позитивного результата за счёт реализации нововведения и обеспечивающих инновационную деятельность   и  личностное  развитие  в современных </a:t>
            </a:r>
            <a:r>
              <a:rPr lang="ru-RU" b="1" dirty="0" err="1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социокультурных</a:t>
            </a: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условиях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1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/>
          </p:cNvSpPr>
          <p:nvPr/>
        </p:nvSpPr>
        <p:spPr bwMode="auto">
          <a:xfrm>
            <a:off x="828675" y="750888"/>
            <a:ext cx="75533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Инновационные технологии</a:t>
            </a: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626" name="Rectangle 55"/>
          <p:cNvSpPr>
            <a:spLocks noGrp="1"/>
          </p:cNvSpPr>
          <p:nvPr>
            <p:ph idx="1"/>
          </p:nvPr>
        </p:nvSpPr>
        <p:spPr>
          <a:xfrm>
            <a:off x="144463" y="1825625"/>
            <a:ext cx="8653462" cy="4351338"/>
          </a:xfrm>
        </p:spPr>
        <p:txBody>
          <a:bodyPr/>
          <a:lstStyle/>
          <a:p>
            <a:pPr eaLnBrk="1" hangingPunct="1"/>
            <a:r>
              <a:rPr lang="ru-RU" b="1" dirty="0" smtClean="0"/>
              <a:t>технологии личностно-ориентированного обучения;</a:t>
            </a:r>
          </a:p>
          <a:p>
            <a:pPr eaLnBrk="1" hangingPunct="1"/>
            <a:r>
              <a:rPr lang="ru-RU" b="1" dirty="0" smtClean="0"/>
              <a:t>технология </a:t>
            </a:r>
            <a:r>
              <a:rPr lang="ru-RU" b="1" dirty="0" err="1" smtClean="0"/>
              <a:t>разноуровневого</a:t>
            </a:r>
            <a:r>
              <a:rPr lang="ru-RU" b="1" dirty="0" smtClean="0"/>
              <a:t> обучения;</a:t>
            </a:r>
          </a:p>
          <a:p>
            <a:pPr eaLnBrk="1" hangingPunct="1"/>
            <a:r>
              <a:rPr lang="ru-RU" b="1" dirty="0" smtClean="0"/>
              <a:t>технология коллективного </a:t>
            </a:r>
            <a:r>
              <a:rPr lang="ru-RU" b="1" dirty="0" err="1" smtClean="0"/>
              <a:t>взаимообучения</a:t>
            </a:r>
            <a:r>
              <a:rPr lang="ru-RU" b="1" dirty="0" smtClean="0"/>
              <a:t>;</a:t>
            </a:r>
          </a:p>
          <a:p>
            <a:pPr eaLnBrk="1" hangingPunct="1"/>
            <a:r>
              <a:rPr lang="ru-RU" b="1" dirty="0" smtClean="0"/>
              <a:t>технология сотрудничества;</a:t>
            </a:r>
          </a:p>
          <a:p>
            <a:pPr eaLnBrk="1" hangingPunct="1"/>
            <a:r>
              <a:rPr lang="ru-RU" b="1" dirty="0" smtClean="0"/>
              <a:t>проектные технологии;</a:t>
            </a:r>
          </a:p>
          <a:p>
            <a:pPr eaLnBrk="1" hangingPunct="1"/>
            <a:r>
              <a:rPr lang="ru-RU" b="1" dirty="0" smtClean="0"/>
              <a:t>технологии проблемного обучения;</a:t>
            </a:r>
          </a:p>
          <a:p>
            <a:pPr eaLnBrk="1" hangingPunct="1"/>
            <a:r>
              <a:rPr lang="ru-RU" b="1" dirty="0" err="1" smtClean="0"/>
              <a:t>интернет-технологии</a:t>
            </a:r>
            <a:r>
              <a:rPr lang="ru-RU" b="1" dirty="0" smtClean="0"/>
              <a:t>;</a:t>
            </a:r>
          </a:p>
          <a:p>
            <a:pPr eaLnBrk="1" hangingPunct="1"/>
            <a:r>
              <a:rPr lang="ru-RU" b="1" dirty="0" smtClean="0"/>
              <a:t>технология развития критического мышления;</a:t>
            </a:r>
          </a:p>
          <a:p>
            <a:pPr eaLnBrk="1" hangingPunct="1"/>
            <a:r>
              <a:rPr lang="ru-RU" b="1" dirty="0" smtClean="0"/>
              <a:t>технологии </a:t>
            </a:r>
            <a:r>
              <a:rPr lang="ru-RU" b="1" dirty="0" err="1" smtClean="0"/>
              <a:t>студентоцентрированного</a:t>
            </a:r>
            <a:r>
              <a:rPr lang="ru-RU" b="1" dirty="0" smtClean="0"/>
              <a:t> обучения.</a:t>
            </a:r>
          </a:p>
          <a:p>
            <a:pPr eaLnBrk="1" hangingPunct="1"/>
            <a:endParaRPr lang="ru-RU" b="1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26627" name="Picture 6" descr="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3494088"/>
            <a:ext cx="26114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564904"/>
            <a:ext cx="7704856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AA2B1E">
                        <a:satMod val="155000"/>
                      </a:srgbClr>
                    </a:gs>
                    <a:gs pos="100000">
                      <a:srgbClr val="AA2B1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spc="50" dirty="0">
              <a:ln w="11430"/>
              <a:gradFill>
                <a:gsLst>
                  <a:gs pos="25000">
                    <a:srgbClr val="AA2B1E">
                      <a:satMod val="155000"/>
                    </a:srgbClr>
                  </a:gs>
                  <a:gs pos="100000">
                    <a:srgbClr val="AA2B1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2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обучения</a:t>
            </a:r>
          </a:p>
        </p:txBody>
      </p:sp>
      <p:sp>
        <p:nvSpPr>
          <p:cNvPr id="30723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700" b="1" dirty="0" smtClean="0"/>
              <a:t>совокупность методов и средств обработки, представления, изменения и предъявления учебной информации</a:t>
            </a:r>
            <a:r>
              <a:rPr lang="ru-RU" sz="2700" dirty="0" smtClean="0"/>
              <a:t>                  </a:t>
            </a:r>
          </a:p>
        </p:txBody>
      </p:sp>
      <p:sp>
        <p:nvSpPr>
          <p:cNvPr id="30724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наука о способах воздействия преподавателя на студентов в процессе обучения с использованием необходимых технических или информационных средств</a:t>
            </a:r>
            <a:endParaRPr lang="ru-RU" dirty="0" smtClean="0"/>
          </a:p>
        </p:txBody>
      </p:sp>
      <p:pic>
        <p:nvPicPr>
          <p:cNvPr id="30725" name="Picture 5" descr="2012-12-05_col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887" y="4264317"/>
            <a:ext cx="3097415" cy="211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обучения</a:t>
            </a:r>
          </a:p>
        </p:txBody>
      </p:sp>
      <p:sp>
        <p:nvSpPr>
          <p:cNvPr id="31747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— это способ реализации содержания обучения, предусмотренного учебными программами, представляющий систему форм, методов и средств обучения, обеспечивающую наиболее эффективное достижение поставленных целей</a:t>
            </a:r>
            <a:r>
              <a:rPr lang="ru-RU" sz="2400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8" name="Picture 5" descr="cf566f5ad2df1eccd90defe21a150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5585" y="1918617"/>
            <a:ext cx="3659925" cy="36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50231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разработки педагогической технологии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628650" y="1825625"/>
            <a:ext cx="8169275" cy="43513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32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64901" y="1899276"/>
          <a:ext cx="8534399" cy="450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192088" y="600075"/>
            <a:ext cx="8750300" cy="132556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Структурные составляющие  технологии обучения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970468"/>
          <a:ext cx="9144000" cy="488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технологий обучения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/>
              <a:t>традиционные</a:t>
            </a:r>
            <a:endParaRPr lang="ru-RU" sz="360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2" name="Rectangl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/>
              <a:t>инновационные</a:t>
            </a:r>
            <a:r>
              <a:rPr lang="ru-RU" sz="3200" smtClean="0"/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3116263" y="2573338"/>
            <a:ext cx="703262" cy="339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211763" y="2587625"/>
            <a:ext cx="687387" cy="3635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2775" name="Picture 8" descr="FlippedClassroomUWcolors-1-1024x242"/>
          <p:cNvPicPr>
            <a:picLocks noChangeAspect="1" noChangeArrowheads="1"/>
          </p:cNvPicPr>
          <p:nvPr/>
        </p:nvPicPr>
        <p:blipFill>
          <a:blip r:embed="rId2"/>
          <a:srcRect l="50305"/>
          <a:stretch>
            <a:fillRect/>
          </a:stretch>
        </p:blipFill>
        <p:spPr bwMode="auto">
          <a:xfrm>
            <a:off x="4649273" y="3028926"/>
            <a:ext cx="4340181" cy="20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lippedClassroomUWcolors-1-1024x242"/>
          <p:cNvPicPr>
            <a:picLocks noChangeAspect="1" noChangeArrowheads="1"/>
          </p:cNvPicPr>
          <p:nvPr/>
        </p:nvPicPr>
        <p:blipFill>
          <a:blip r:embed="rId2"/>
          <a:srcRect r="50290"/>
          <a:stretch>
            <a:fillRect/>
          </a:stretch>
        </p:blipFill>
        <p:spPr bwMode="auto">
          <a:xfrm>
            <a:off x="154546" y="3039659"/>
            <a:ext cx="4301545" cy="20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технологий</a:t>
            </a:r>
            <a:b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обучения </a:t>
            </a:r>
            <a:r>
              <a:rPr lang="ru-RU" sz="2400" b="1" dirty="0" smtClean="0">
                <a:solidFill>
                  <a:schemeClr val="hlink"/>
                </a:solidFill>
              </a:rPr>
              <a:t>(по Савельеву А.Я.)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825624"/>
          <a:ext cx="7886700" cy="478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" charset="0"/>
              </a:rPr>
              <a:t>Педагогическая технология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13806" cy="4351338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это такое построение деятельности педагога, в которой все входящие в него действия представлены в определенной последовательности и целостности, а выполнение предполагает достижение необходимого результата и имеет прогнозируемый характер.</a:t>
            </a:r>
            <a:r>
              <a:rPr lang="ru-RU" sz="2400" dirty="0" smtClean="0"/>
              <a:t> </a:t>
            </a:r>
          </a:p>
        </p:txBody>
      </p:sp>
      <p:pic>
        <p:nvPicPr>
          <p:cNvPr id="33796" name="Picture 5" descr="a6cddd25f621d44f29f0d494917cb1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23" y="2048837"/>
            <a:ext cx="3984332" cy="330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новации последних лет не дают  ожидаемого эффекта?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1236372" y="1825624"/>
            <a:ext cx="5653825" cy="265622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b="1" dirty="0" smtClean="0"/>
              <a:t>Низкая инновационная квалификация педагога, неумение выбрать нужную технологию, вести внедренческий эксперимент, диагностировать изменения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b="1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2400" b="1" dirty="0" smtClean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721217" y="2676860"/>
            <a:ext cx="424533" cy="1920898"/>
          </a:xfrm>
          <a:prstGeom prst="curvedRightArrow">
            <a:avLst>
              <a:gd name="adj1" fmla="val 70837"/>
              <a:gd name="adj2" fmla="val 141675"/>
              <a:gd name="adj3" fmla="val 373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1" name="Picture 5" descr="16136094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705" y="1584097"/>
            <a:ext cx="2533445" cy="20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1447" y="4127661"/>
            <a:ext cx="68837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Методическая неготовность к инновациям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Психологическая неготовность к инновациям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Технологическая неготовность к инновациям</a:t>
            </a:r>
            <a:r>
              <a:rPr lang="ru-RU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463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Brush Script MT</vt:lpstr>
      <vt:lpstr>Calibri</vt:lpstr>
      <vt:lpstr>Calibri Light</vt:lpstr>
      <vt:lpstr>Constantia</vt:lpstr>
      <vt:lpstr>Franklin Gothic Book</vt:lpstr>
      <vt:lpstr>Rage Italic</vt:lpstr>
      <vt:lpstr>Times New Roman</vt:lpstr>
      <vt:lpstr>Office Theme</vt:lpstr>
      <vt:lpstr>Кнопка</vt:lpstr>
      <vt:lpstr>Презентация PowerPoint</vt:lpstr>
      <vt:lpstr>Технология обучения</vt:lpstr>
      <vt:lpstr>Технология обучения</vt:lpstr>
      <vt:lpstr>Процесс разработки педагогической технологии</vt:lpstr>
      <vt:lpstr>Структурные составляющие  технологии обучения</vt:lpstr>
      <vt:lpstr>Классификация технологий обучения</vt:lpstr>
      <vt:lpstr>Классификация технологий  обучения (по Савельеву А.Я.)</vt:lpstr>
      <vt:lpstr>Педагогическая технология</vt:lpstr>
      <vt:lpstr>Почему новации последних лет не дают  ожидаемого эффекта?</vt:lpstr>
      <vt:lpstr>Инновация</vt:lpstr>
      <vt:lpstr>Инновационные технологии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Kim_N_P</cp:lastModifiedBy>
  <cp:revision>119</cp:revision>
  <dcterms:created xsi:type="dcterms:W3CDTF">2018-09-04T12:10:47Z</dcterms:created>
  <dcterms:modified xsi:type="dcterms:W3CDTF">2019-02-17T14:10:31Z</dcterms:modified>
</cp:coreProperties>
</file>