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28" r:id="rId4"/>
  </p:sldMasterIdLst>
  <p:sldIdLst>
    <p:sldId id="256" r:id="rId5"/>
    <p:sldId id="296" r:id="rId6"/>
    <p:sldId id="299" r:id="rId7"/>
    <p:sldId id="302" r:id="rId8"/>
    <p:sldId id="258" r:id="rId9"/>
    <p:sldId id="301" r:id="rId10"/>
    <p:sldId id="268" r:id="rId11"/>
    <p:sldId id="272" r:id="rId12"/>
    <p:sldId id="297" r:id="rId13"/>
    <p:sldId id="287" r:id="rId14"/>
    <p:sldId id="273" r:id="rId15"/>
    <p:sldId id="298" r:id="rId16"/>
    <p:sldId id="303" r:id="rId17"/>
    <p:sldId id="290" r:id="rId18"/>
    <p:sldId id="271" r:id="rId19"/>
    <p:sldId id="288" r:id="rId20"/>
    <p:sldId id="289" r:id="rId21"/>
    <p:sldId id="286" r:id="rId22"/>
    <p:sldId id="293" r:id="rId23"/>
    <p:sldId id="294" r:id="rId24"/>
    <p:sldId id="261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184F4-C71C-4CC0-8898-547CA06459AD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87EA08-A995-4438-AD69-9437AF60DBE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Оценка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783D71-CE8F-4651-BF5F-D3DE59DB6ADB}" type="parTrans" cxnId="{3F73B778-74F6-4C52-A983-B17E6741F77E}">
      <dgm:prSet/>
      <dgm:spPr/>
      <dgm:t>
        <a:bodyPr/>
        <a:lstStyle/>
        <a:p>
          <a:endParaRPr lang="ru-RU"/>
        </a:p>
      </dgm:t>
    </dgm:pt>
    <dgm:pt modelId="{D169B278-69EC-48F7-B1E2-0665CB759EB8}" type="sibTrans" cxnId="{3F73B778-74F6-4C52-A983-B17E6741F77E}">
      <dgm:prSet/>
      <dgm:spPr/>
      <dgm:t>
        <a:bodyPr/>
        <a:lstStyle/>
        <a:p>
          <a:endParaRPr lang="ru-RU"/>
        </a:p>
      </dgm:t>
    </dgm:pt>
    <dgm:pt modelId="{8528C7BA-3B34-42F1-8BA1-E8A7E7FEE9A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Мера влияния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379F654-EF69-4D5E-B595-FF77A94A0E19}" type="parTrans" cxnId="{C7DE6282-706B-4A44-BBBD-9993100D0BC7}">
      <dgm:prSet/>
      <dgm:spPr/>
      <dgm:t>
        <a:bodyPr/>
        <a:lstStyle/>
        <a:p>
          <a:endParaRPr lang="ru-RU"/>
        </a:p>
      </dgm:t>
    </dgm:pt>
    <dgm:pt modelId="{720ECC7F-1341-4814-BF5F-33A20E93EFD1}" type="sibTrans" cxnId="{C7DE6282-706B-4A44-BBBD-9993100D0BC7}">
      <dgm:prSet/>
      <dgm:spPr/>
      <dgm:t>
        <a:bodyPr/>
        <a:lstStyle/>
        <a:p>
          <a:endParaRPr lang="ru-RU"/>
        </a:p>
      </dgm:t>
    </dgm:pt>
    <dgm:pt modelId="{4653D807-8F00-4E6D-A458-EBA9E360689B}">
      <dgm:prSet phldrT="[Текст]" custT="1"/>
      <dgm:spPr/>
      <dgm:t>
        <a:bodyPr/>
        <a:lstStyle/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FD5DADB5-6DB3-4FD2-AF50-B66BC27150C9}" type="parTrans" cxnId="{189BA25D-2622-4528-BF3B-3C71DC49644C}">
      <dgm:prSet/>
      <dgm:spPr/>
      <dgm:t>
        <a:bodyPr/>
        <a:lstStyle/>
        <a:p>
          <a:endParaRPr lang="ru-RU"/>
        </a:p>
      </dgm:t>
    </dgm:pt>
    <dgm:pt modelId="{D713EF37-9CA8-4B89-8D71-4807B67BD5EE}" type="sibTrans" cxnId="{189BA25D-2622-4528-BF3B-3C71DC49644C}">
      <dgm:prSet/>
      <dgm:spPr/>
      <dgm:t>
        <a:bodyPr/>
        <a:lstStyle/>
        <a:p>
          <a:endParaRPr lang="ru-RU"/>
        </a:p>
      </dgm:t>
    </dgm:pt>
    <dgm:pt modelId="{BB8C59E9-CD4E-4C6C-BA38-8AD0C65529B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Обучение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BDA674C-8E38-486D-A7D2-2917C2AB7061}" type="parTrans" cxnId="{D8151B89-04B4-4B15-967E-FF88D2C044B5}">
      <dgm:prSet/>
      <dgm:spPr/>
      <dgm:t>
        <a:bodyPr/>
        <a:lstStyle/>
        <a:p>
          <a:endParaRPr lang="ru-RU"/>
        </a:p>
      </dgm:t>
    </dgm:pt>
    <dgm:pt modelId="{073CE6FB-95DA-4BFF-927A-B493143933AD}" type="sibTrans" cxnId="{D8151B89-04B4-4B15-967E-FF88D2C044B5}">
      <dgm:prSet/>
      <dgm:spPr/>
      <dgm:t>
        <a:bodyPr/>
        <a:lstStyle/>
        <a:p>
          <a:endParaRPr lang="ru-RU"/>
        </a:p>
      </dgm:t>
    </dgm:pt>
    <dgm:pt modelId="{8540B195-6321-4AA6-8523-7F9A7D5A6DB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Мера изменения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8B5C508-930A-485F-BCD3-851B4FCDFE2F}" type="parTrans" cxnId="{EAC38454-274E-46C9-A933-5E64EF2F16E7}">
      <dgm:prSet/>
      <dgm:spPr/>
      <dgm:t>
        <a:bodyPr/>
        <a:lstStyle/>
        <a:p>
          <a:endParaRPr lang="ru-RU"/>
        </a:p>
      </dgm:t>
    </dgm:pt>
    <dgm:pt modelId="{098A29BC-CD28-4CAB-B335-F9B0D2EE7B54}" type="sibTrans" cxnId="{EAC38454-274E-46C9-A933-5E64EF2F16E7}">
      <dgm:prSet/>
      <dgm:spPr/>
      <dgm:t>
        <a:bodyPr/>
        <a:lstStyle/>
        <a:p>
          <a:endParaRPr lang="ru-RU"/>
        </a:p>
      </dgm:t>
    </dgm:pt>
    <dgm:pt modelId="{B78A07D7-968B-4738-8C1F-1D5F068278CD}" type="pres">
      <dgm:prSet presAssocID="{935184F4-C71C-4CC0-8898-547CA06459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4469BE-EDB8-415A-B8C9-46A4118F2E89}" type="pres">
      <dgm:prSet presAssocID="{8A87EA08-A995-4438-AD69-9437AF60DBE7}" presName="centerShape" presStyleLbl="node0" presStyleIdx="0" presStyleCnt="1" custScaleX="112214" custScaleY="107964"/>
      <dgm:spPr/>
      <dgm:t>
        <a:bodyPr/>
        <a:lstStyle/>
        <a:p>
          <a:endParaRPr lang="ru-RU"/>
        </a:p>
      </dgm:t>
    </dgm:pt>
    <dgm:pt modelId="{758697BE-41DA-45CB-9C3B-C9C577D185FC}" type="pres">
      <dgm:prSet presAssocID="{8528C7BA-3B34-42F1-8BA1-E8A7E7FEE9A6}" presName="node" presStyleLbl="node1" presStyleIdx="0" presStyleCnt="4" custScaleX="119009" custScaleY="99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9B0A1-ADCD-42ED-8364-AF5B623B1FD7}" type="pres">
      <dgm:prSet presAssocID="{8528C7BA-3B34-42F1-8BA1-E8A7E7FEE9A6}" presName="dummy" presStyleCnt="0"/>
      <dgm:spPr/>
    </dgm:pt>
    <dgm:pt modelId="{9C29038A-F2B7-4E7F-A8B3-B02745689FFB}" type="pres">
      <dgm:prSet presAssocID="{720ECC7F-1341-4814-BF5F-33A20E93EFD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F3594DB-87A3-4DD0-A59C-E9F09BCDFA00}" type="pres">
      <dgm:prSet presAssocID="{4653D807-8F00-4E6D-A458-EBA9E360689B}" presName="node" presStyleLbl="node1" presStyleIdx="1" presStyleCnt="4" custScaleX="128880" custScaleY="12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C49E2-909D-4CBA-AC3B-D910024868D8}" type="pres">
      <dgm:prSet presAssocID="{4653D807-8F00-4E6D-A458-EBA9E360689B}" presName="dummy" presStyleCnt="0"/>
      <dgm:spPr/>
    </dgm:pt>
    <dgm:pt modelId="{430FD8DC-AC7D-4244-8E9B-B442562B2005}" type="pres">
      <dgm:prSet presAssocID="{D713EF37-9CA8-4B89-8D71-4807B67BD5E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96FC16A-AAD6-4DF7-AFB9-1665560BA6FA}" type="pres">
      <dgm:prSet presAssocID="{BB8C59E9-CD4E-4C6C-BA38-8AD0C65529BC}" presName="node" presStyleLbl="node1" presStyleIdx="2" presStyleCnt="4" custScaleX="131859" custScaleY="94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41A9D-402B-406A-97CD-39D11118CF89}" type="pres">
      <dgm:prSet presAssocID="{BB8C59E9-CD4E-4C6C-BA38-8AD0C65529BC}" presName="dummy" presStyleCnt="0"/>
      <dgm:spPr/>
    </dgm:pt>
    <dgm:pt modelId="{41E6898F-7258-4A9E-B796-D46C86AE5BED}" type="pres">
      <dgm:prSet presAssocID="{073CE6FB-95DA-4BFF-927A-B493143933A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E5DF7A8-642A-4BA3-B0AB-C215681EB10C}" type="pres">
      <dgm:prSet presAssocID="{8540B195-6321-4AA6-8523-7F9A7D5A6DBA}" presName="node" presStyleLbl="node1" presStyleIdx="3" presStyleCnt="4" custScaleX="131771" custScaleY="11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7459-8440-433C-AE17-CE1154478C57}" type="pres">
      <dgm:prSet presAssocID="{8540B195-6321-4AA6-8523-7F9A7D5A6DBA}" presName="dummy" presStyleCnt="0"/>
      <dgm:spPr/>
    </dgm:pt>
    <dgm:pt modelId="{69DB5AFD-7124-4093-8099-D5A449F6E0BF}" type="pres">
      <dgm:prSet presAssocID="{098A29BC-CD28-4CAB-B335-F9B0D2EE7B5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9A2A631-71FF-46C8-967F-717799A3ADA6}" type="presOf" srcId="{935184F4-C71C-4CC0-8898-547CA06459AD}" destId="{B78A07D7-968B-4738-8C1F-1D5F068278CD}" srcOrd="0" destOrd="0" presId="urn:microsoft.com/office/officeart/2005/8/layout/radial6"/>
    <dgm:cxn modelId="{E4C334C8-36F0-4D68-B6EA-A9510B33D324}" type="presOf" srcId="{4653D807-8F00-4E6D-A458-EBA9E360689B}" destId="{1F3594DB-87A3-4DD0-A59C-E9F09BCDFA00}" srcOrd="0" destOrd="0" presId="urn:microsoft.com/office/officeart/2005/8/layout/radial6"/>
    <dgm:cxn modelId="{EAC38454-274E-46C9-A933-5E64EF2F16E7}" srcId="{8A87EA08-A995-4438-AD69-9437AF60DBE7}" destId="{8540B195-6321-4AA6-8523-7F9A7D5A6DBA}" srcOrd="3" destOrd="0" parTransId="{C8B5C508-930A-485F-BCD3-851B4FCDFE2F}" sibTransId="{098A29BC-CD28-4CAB-B335-F9B0D2EE7B54}"/>
    <dgm:cxn modelId="{189BA25D-2622-4528-BF3B-3C71DC49644C}" srcId="{8A87EA08-A995-4438-AD69-9437AF60DBE7}" destId="{4653D807-8F00-4E6D-A458-EBA9E360689B}" srcOrd="1" destOrd="0" parTransId="{FD5DADB5-6DB3-4FD2-AF50-B66BC27150C9}" sibTransId="{D713EF37-9CA8-4B89-8D71-4807B67BD5EE}"/>
    <dgm:cxn modelId="{C7DE6282-706B-4A44-BBBD-9993100D0BC7}" srcId="{8A87EA08-A995-4438-AD69-9437AF60DBE7}" destId="{8528C7BA-3B34-42F1-8BA1-E8A7E7FEE9A6}" srcOrd="0" destOrd="0" parTransId="{4379F654-EF69-4D5E-B595-FF77A94A0E19}" sibTransId="{720ECC7F-1341-4814-BF5F-33A20E93EFD1}"/>
    <dgm:cxn modelId="{573BC419-206A-481D-BDA6-97AA697CE063}" type="presOf" srcId="{073CE6FB-95DA-4BFF-927A-B493143933AD}" destId="{41E6898F-7258-4A9E-B796-D46C86AE5BED}" srcOrd="0" destOrd="0" presId="urn:microsoft.com/office/officeart/2005/8/layout/radial6"/>
    <dgm:cxn modelId="{52E205F0-567E-46A9-8C4F-54AC548DE97F}" type="presOf" srcId="{8528C7BA-3B34-42F1-8BA1-E8A7E7FEE9A6}" destId="{758697BE-41DA-45CB-9C3B-C9C577D185FC}" srcOrd="0" destOrd="0" presId="urn:microsoft.com/office/officeart/2005/8/layout/radial6"/>
    <dgm:cxn modelId="{D8151B89-04B4-4B15-967E-FF88D2C044B5}" srcId="{8A87EA08-A995-4438-AD69-9437AF60DBE7}" destId="{BB8C59E9-CD4E-4C6C-BA38-8AD0C65529BC}" srcOrd="2" destOrd="0" parTransId="{9BDA674C-8E38-486D-A7D2-2917C2AB7061}" sibTransId="{073CE6FB-95DA-4BFF-927A-B493143933AD}"/>
    <dgm:cxn modelId="{EDB9A4C4-6999-479D-9005-584DD3D5BE9D}" type="presOf" srcId="{BB8C59E9-CD4E-4C6C-BA38-8AD0C65529BC}" destId="{B96FC16A-AAD6-4DF7-AFB9-1665560BA6FA}" srcOrd="0" destOrd="0" presId="urn:microsoft.com/office/officeart/2005/8/layout/radial6"/>
    <dgm:cxn modelId="{5C03ED3D-B6A5-4B06-8C97-DA91DE65512D}" type="presOf" srcId="{098A29BC-CD28-4CAB-B335-F9B0D2EE7B54}" destId="{69DB5AFD-7124-4093-8099-D5A449F6E0BF}" srcOrd="0" destOrd="0" presId="urn:microsoft.com/office/officeart/2005/8/layout/radial6"/>
    <dgm:cxn modelId="{58C51705-01C0-4369-B6B6-948852F465E2}" type="presOf" srcId="{8A87EA08-A995-4438-AD69-9437AF60DBE7}" destId="{384469BE-EDB8-415A-B8C9-46A4118F2E89}" srcOrd="0" destOrd="0" presId="urn:microsoft.com/office/officeart/2005/8/layout/radial6"/>
    <dgm:cxn modelId="{F036D10A-9212-4C2D-9D7E-90BF777D0B28}" type="presOf" srcId="{720ECC7F-1341-4814-BF5F-33A20E93EFD1}" destId="{9C29038A-F2B7-4E7F-A8B3-B02745689FFB}" srcOrd="0" destOrd="0" presId="urn:microsoft.com/office/officeart/2005/8/layout/radial6"/>
    <dgm:cxn modelId="{3F73B778-74F6-4C52-A983-B17E6741F77E}" srcId="{935184F4-C71C-4CC0-8898-547CA06459AD}" destId="{8A87EA08-A995-4438-AD69-9437AF60DBE7}" srcOrd="0" destOrd="0" parTransId="{5B783D71-CE8F-4651-BF5F-D3DE59DB6ADB}" sibTransId="{D169B278-69EC-48F7-B1E2-0665CB759EB8}"/>
    <dgm:cxn modelId="{8B172817-7726-4AB6-9FBF-6AF2EDA346A8}" type="presOf" srcId="{8540B195-6321-4AA6-8523-7F9A7D5A6DBA}" destId="{3E5DF7A8-642A-4BA3-B0AB-C215681EB10C}" srcOrd="0" destOrd="0" presId="urn:microsoft.com/office/officeart/2005/8/layout/radial6"/>
    <dgm:cxn modelId="{1CBF7CC5-7728-4D55-A60E-22B566477661}" type="presOf" srcId="{D713EF37-9CA8-4B89-8D71-4807B67BD5EE}" destId="{430FD8DC-AC7D-4244-8E9B-B442562B2005}" srcOrd="0" destOrd="0" presId="urn:microsoft.com/office/officeart/2005/8/layout/radial6"/>
    <dgm:cxn modelId="{C704A919-4031-447A-86B3-085CBC6F121E}" type="presParOf" srcId="{B78A07D7-968B-4738-8C1F-1D5F068278CD}" destId="{384469BE-EDB8-415A-B8C9-46A4118F2E89}" srcOrd="0" destOrd="0" presId="urn:microsoft.com/office/officeart/2005/8/layout/radial6"/>
    <dgm:cxn modelId="{8C342F3C-74D5-4905-9EAE-FC1528ECD24E}" type="presParOf" srcId="{B78A07D7-968B-4738-8C1F-1D5F068278CD}" destId="{758697BE-41DA-45CB-9C3B-C9C577D185FC}" srcOrd="1" destOrd="0" presId="urn:microsoft.com/office/officeart/2005/8/layout/radial6"/>
    <dgm:cxn modelId="{91F8F665-933D-43DC-9F22-FAA80628245F}" type="presParOf" srcId="{B78A07D7-968B-4738-8C1F-1D5F068278CD}" destId="{3A79B0A1-ADCD-42ED-8364-AF5B623B1FD7}" srcOrd="2" destOrd="0" presId="urn:microsoft.com/office/officeart/2005/8/layout/radial6"/>
    <dgm:cxn modelId="{6E218885-D5E8-48DF-BB14-2AE5E01AC64B}" type="presParOf" srcId="{B78A07D7-968B-4738-8C1F-1D5F068278CD}" destId="{9C29038A-F2B7-4E7F-A8B3-B02745689FFB}" srcOrd="3" destOrd="0" presId="urn:microsoft.com/office/officeart/2005/8/layout/radial6"/>
    <dgm:cxn modelId="{89BB014F-F239-4295-B3E5-D821FE4520AE}" type="presParOf" srcId="{B78A07D7-968B-4738-8C1F-1D5F068278CD}" destId="{1F3594DB-87A3-4DD0-A59C-E9F09BCDFA00}" srcOrd="4" destOrd="0" presId="urn:microsoft.com/office/officeart/2005/8/layout/radial6"/>
    <dgm:cxn modelId="{0390E0BE-1BF8-4A9B-89FB-5B72A0E7B1D4}" type="presParOf" srcId="{B78A07D7-968B-4738-8C1F-1D5F068278CD}" destId="{403C49E2-909D-4CBA-AC3B-D910024868D8}" srcOrd="5" destOrd="0" presId="urn:microsoft.com/office/officeart/2005/8/layout/radial6"/>
    <dgm:cxn modelId="{5D444594-75F0-46E9-A4B9-0AFB8D80AE7A}" type="presParOf" srcId="{B78A07D7-968B-4738-8C1F-1D5F068278CD}" destId="{430FD8DC-AC7D-4244-8E9B-B442562B2005}" srcOrd="6" destOrd="0" presId="urn:microsoft.com/office/officeart/2005/8/layout/radial6"/>
    <dgm:cxn modelId="{A53DF55F-4D47-4D1A-8650-B985FB64BAB9}" type="presParOf" srcId="{B78A07D7-968B-4738-8C1F-1D5F068278CD}" destId="{B96FC16A-AAD6-4DF7-AFB9-1665560BA6FA}" srcOrd="7" destOrd="0" presId="urn:microsoft.com/office/officeart/2005/8/layout/radial6"/>
    <dgm:cxn modelId="{75B51845-B9DD-480D-BF1D-58B60BF69458}" type="presParOf" srcId="{B78A07D7-968B-4738-8C1F-1D5F068278CD}" destId="{67841A9D-402B-406A-97CD-39D11118CF89}" srcOrd="8" destOrd="0" presId="urn:microsoft.com/office/officeart/2005/8/layout/radial6"/>
    <dgm:cxn modelId="{02B3DD13-7843-49CC-B6F3-ED5018D33E7C}" type="presParOf" srcId="{B78A07D7-968B-4738-8C1F-1D5F068278CD}" destId="{41E6898F-7258-4A9E-B796-D46C86AE5BED}" srcOrd="9" destOrd="0" presId="urn:microsoft.com/office/officeart/2005/8/layout/radial6"/>
    <dgm:cxn modelId="{EC398C9F-5FCE-40E5-B1AB-E40F7B262677}" type="presParOf" srcId="{B78A07D7-968B-4738-8C1F-1D5F068278CD}" destId="{3E5DF7A8-642A-4BA3-B0AB-C215681EB10C}" srcOrd="10" destOrd="0" presId="urn:microsoft.com/office/officeart/2005/8/layout/radial6"/>
    <dgm:cxn modelId="{8069C39E-069B-4709-A3F2-25237341CCE8}" type="presParOf" srcId="{B78A07D7-968B-4738-8C1F-1D5F068278CD}" destId="{C22A7459-8440-433C-AE17-CE1154478C57}" srcOrd="11" destOrd="0" presId="urn:microsoft.com/office/officeart/2005/8/layout/radial6"/>
    <dgm:cxn modelId="{256FB342-F657-414D-8E7A-F3F33E7AEB79}" type="presParOf" srcId="{B78A07D7-968B-4738-8C1F-1D5F068278CD}" destId="{69DB5AFD-7124-4093-8099-D5A449F6E0B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47951-2904-451A-BD9A-C6CCFE30610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90D46CB-489E-420C-B10E-C7A4DF19E51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Современная школа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7F7BD3-CCD1-4A6A-96B7-A92F2B0089A5}" type="parTrans" cxnId="{ED00E9F9-499E-462F-8703-A267B0B6ED43}">
      <dgm:prSet/>
      <dgm:spPr/>
      <dgm:t>
        <a:bodyPr/>
        <a:lstStyle/>
        <a:p>
          <a:endParaRPr lang="ru-RU"/>
        </a:p>
      </dgm:t>
    </dgm:pt>
    <dgm:pt modelId="{E4D12B59-FDED-431F-A3EC-D51E69D363D1}" type="sibTrans" cxnId="{ED00E9F9-499E-462F-8703-A267B0B6ED43}">
      <dgm:prSet/>
      <dgm:spPr/>
      <dgm:t>
        <a:bodyPr/>
        <a:lstStyle/>
        <a:p>
          <a:endParaRPr lang="ru-RU"/>
        </a:p>
      </dgm:t>
    </dgm:pt>
    <dgm:pt modelId="{39A842FA-D12B-4738-8C13-6AC2BCD5393C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Оценка является мерой влияния, изменения, обучения и развития.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BD98E6-A422-4196-9650-5A78A207404A}" type="parTrans" cxnId="{92EA9620-6142-4C73-A781-BFE21D847879}">
      <dgm:prSet/>
      <dgm:spPr/>
      <dgm:t>
        <a:bodyPr/>
        <a:lstStyle/>
        <a:p>
          <a:endParaRPr lang="ru-RU"/>
        </a:p>
      </dgm:t>
    </dgm:pt>
    <dgm:pt modelId="{2D70C449-C2C6-4240-B1BF-3943A9E091A3}" type="sibTrans" cxnId="{92EA9620-6142-4C73-A781-BFE21D847879}">
      <dgm:prSet/>
      <dgm:spPr/>
      <dgm:t>
        <a:bodyPr/>
        <a:lstStyle/>
        <a:p>
          <a:endParaRPr lang="ru-RU"/>
        </a:p>
      </dgm:t>
    </dgm:pt>
    <dgm:pt modelId="{7848A1B3-1FD8-417C-A25E-B51618B58EB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Приоритетная цель обучения – развитие школьника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C7D74D-7301-4D68-8C90-861D00A6E24E}" type="sibTrans" cxnId="{D2738EB0-D146-4F49-B14D-7E714D54878F}">
      <dgm:prSet/>
      <dgm:spPr/>
      <dgm:t>
        <a:bodyPr/>
        <a:lstStyle/>
        <a:p>
          <a:endParaRPr lang="ru-RU"/>
        </a:p>
      </dgm:t>
    </dgm:pt>
    <dgm:pt modelId="{CF0964B4-598E-4379-BBD9-09BE9905F4D9}" type="parTrans" cxnId="{D2738EB0-D146-4F49-B14D-7E714D54878F}">
      <dgm:prSet/>
      <dgm:spPr/>
      <dgm:t>
        <a:bodyPr/>
        <a:lstStyle/>
        <a:p>
          <a:endParaRPr lang="ru-RU"/>
        </a:p>
      </dgm:t>
    </dgm:pt>
    <dgm:pt modelId="{C5415530-357B-4A5D-B9A9-40B9DD7AB3D4}" type="pres">
      <dgm:prSet presAssocID="{ABB47951-2904-451A-BD9A-C6CCFE306107}" presName="compositeShape" presStyleCnt="0">
        <dgm:presLayoutVars>
          <dgm:dir/>
          <dgm:resizeHandles/>
        </dgm:presLayoutVars>
      </dgm:prSet>
      <dgm:spPr/>
    </dgm:pt>
    <dgm:pt modelId="{3779C176-4EB1-48DF-9BF2-35004CB067DC}" type="pres">
      <dgm:prSet presAssocID="{ABB47951-2904-451A-BD9A-C6CCFE306107}" presName="pyramid" presStyleLbl="node1" presStyleIdx="0" presStyleCnt="1" custScaleX="109810"/>
      <dgm:spPr/>
    </dgm:pt>
    <dgm:pt modelId="{12AA11E3-55F4-43B0-B09E-F53CAD8591C5}" type="pres">
      <dgm:prSet presAssocID="{ABB47951-2904-451A-BD9A-C6CCFE306107}" presName="theList" presStyleCnt="0"/>
      <dgm:spPr/>
    </dgm:pt>
    <dgm:pt modelId="{9074F3DF-E52F-42A7-A516-5C9B9162A42F}" type="pres">
      <dgm:prSet presAssocID="{F90D46CB-489E-420C-B10E-C7A4DF19E51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845EE-4875-41CD-82D2-316D730EDCD2}" type="pres">
      <dgm:prSet presAssocID="{F90D46CB-489E-420C-B10E-C7A4DF19E512}" presName="aSpace" presStyleCnt="0"/>
      <dgm:spPr/>
    </dgm:pt>
    <dgm:pt modelId="{5B3F269F-B06B-4FE5-B41C-197528E797FB}" type="pres">
      <dgm:prSet presAssocID="{7848A1B3-1FD8-417C-A25E-B51618B58EB3}" presName="aNode" presStyleLbl="fgAcc1" presStyleIdx="1" presStyleCnt="3" custScaleX="11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9350E-2975-4321-848D-1A354F90F71F}" type="pres">
      <dgm:prSet presAssocID="{7848A1B3-1FD8-417C-A25E-B51618B58EB3}" presName="aSpace" presStyleCnt="0"/>
      <dgm:spPr/>
    </dgm:pt>
    <dgm:pt modelId="{862C50BD-C415-453B-A302-5C706B54AF3A}" type="pres">
      <dgm:prSet presAssocID="{39A842FA-D12B-4738-8C13-6AC2BCD5393C}" presName="aNode" presStyleLbl="fgAcc1" presStyleIdx="2" presStyleCnt="3" custScaleX="12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0238D-2F10-4F7F-AE5E-F05868E6B9E3}" type="pres">
      <dgm:prSet presAssocID="{39A842FA-D12B-4738-8C13-6AC2BCD5393C}" presName="aSpace" presStyleCnt="0"/>
      <dgm:spPr/>
    </dgm:pt>
  </dgm:ptLst>
  <dgm:cxnLst>
    <dgm:cxn modelId="{D830F9BE-6AEB-43D1-95F4-386198B81714}" type="presOf" srcId="{F90D46CB-489E-420C-B10E-C7A4DF19E512}" destId="{9074F3DF-E52F-42A7-A516-5C9B9162A42F}" srcOrd="0" destOrd="0" presId="urn:microsoft.com/office/officeart/2005/8/layout/pyramid2"/>
    <dgm:cxn modelId="{EE2E026E-E8C3-4537-A14C-F93E011F6015}" type="presOf" srcId="{ABB47951-2904-451A-BD9A-C6CCFE306107}" destId="{C5415530-357B-4A5D-B9A9-40B9DD7AB3D4}" srcOrd="0" destOrd="0" presId="urn:microsoft.com/office/officeart/2005/8/layout/pyramid2"/>
    <dgm:cxn modelId="{ED00E9F9-499E-462F-8703-A267B0B6ED43}" srcId="{ABB47951-2904-451A-BD9A-C6CCFE306107}" destId="{F90D46CB-489E-420C-B10E-C7A4DF19E512}" srcOrd="0" destOrd="0" parTransId="{397F7BD3-CCD1-4A6A-96B7-A92F2B0089A5}" sibTransId="{E4D12B59-FDED-431F-A3EC-D51E69D363D1}"/>
    <dgm:cxn modelId="{C91C1445-8276-493C-BD24-34969EFC4DFF}" type="presOf" srcId="{7848A1B3-1FD8-417C-A25E-B51618B58EB3}" destId="{5B3F269F-B06B-4FE5-B41C-197528E797FB}" srcOrd="0" destOrd="0" presId="urn:microsoft.com/office/officeart/2005/8/layout/pyramid2"/>
    <dgm:cxn modelId="{D2738EB0-D146-4F49-B14D-7E714D54878F}" srcId="{ABB47951-2904-451A-BD9A-C6CCFE306107}" destId="{7848A1B3-1FD8-417C-A25E-B51618B58EB3}" srcOrd="1" destOrd="0" parTransId="{CF0964B4-598E-4379-BBD9-09BE9905F4D9}" sibTransId="{63C7D74D-7301-4D68-8C90-861D00A6E24E}"/>
    <dgm:cxn modelId="{92EA9620-6142-4C73-A781-BFE21D847879}" srcId="{ABB47951-2904-451A-BD9A-C6CCFE306107}" destId="{39A842FA-D12B-4738-8C13-6AC2BCD5393C}" srcOrd="2" destOrd="0" parTransId="{03BD98E6-A422-4196-9650-5A78A207404A}" sibTransId="{2D70C449-C2C6-4240-B1BF-3943A9E091A3}"/>
    <dgm:cxn modelId="{8DA263A4-2704-471F-8606-CCED7EA8355F}" type="presOf" srcId="{39A842FA-D12B-4738-8C13-6AC2BCD5393C}" destId="{862C50BD-C415-453B-A302-5C706B54AF3A}" srcOrd="0" destOrd="0" presId="urn:microsoft.com/office/officeart/2005/8/layout/pyramid2"/>
    <dgm:cxn modelId="{262D3CF5-84AE-4EAC-938C-BFAFB84D13ED}" type="presParOf" srcId="{C5415530-357B-4A5D-B9A9-40B9DD7AB3D4}" destId="{3779C176-4EB1-48DF-9BF2-35004CB067DC}" srcOrd="0" destOrd="0" presId="urn:microsoft.com/office/officeart/2005/8/layout/pyramid2"/>
    <dgm:cxn modelId="{FBADC815-D714-406D-B838-23CF93C01FFD}" type="presParOf" srcId="{C5415530-357B-4A5D-B9A9-40B9DD7AB3D4}" destId="{12AA11E3-55F4-43B0-B09E-F53CAD8591C5}" srcOrd="1" destOrd="0" presId="urn:microsoft.com/office/officeart/2005/8/layout/pyramid2"/>
    <dgm:cxn modelId="{14460EDD-52CD-4B80-BE15-EC23E55E4F05}" type="presParOf" srcId="{12AA11E3-55F4-43B0-B09E-F53CAD8591C5}" destId="{9074F3DF-E52F-42A7-A516-5C9B9162A42F}" srcOrd="0" destOrd="0" presId="urn:microsoft.com/office/officeart/2005/8/layout/pyramid2"/>
    <dgm:cxn modelId="{DB183CBD-9DFB-43FB-A97C-BCC38219698B}" type="presParOf" srcId="{12AA11E3-55F4-43B0-B09E-F53CAD8591C5}" destId="{091845EE-4875-41CD-82D2-316D730EDCD2}" srcOrd="1" destOrd="0" presId="urn:microsoft.com/office/officeart/2005/8/layout/pyramid2"/>
    <dgm:cxn modelId="{9E48D001-9AF4-4C8B-A228-863F6E749CFE}" type="presParOf" srcId="{12AA11E3-55F4-43B0-B09E-F53CAD8591C5}" destId="{5B3F269F-B06B-4FE5-B41C-197528E797FB}" srcOrd="2" destOrd="0" presId="urn:microsoft.com/office/officeart/2005/8/layout/pyramid2"/>
    <dgm:cxn modelId="{F58DF5F9-106D-4BB3-97B5-3EE144D16673}" type="presParOf" srcId="{12AA11E3-55F4-43B0-B09E-F53CAD8591C5}" destId="{8789350E-2975-4321-848D-1A354F90F71F}" srcOrd="3" destOrd="0" presId="urn:microsoft.com/office/officeart/2005/8/layout/pyramid2"/>
    <dgm:cxn modelId="{596D7045-80E8-40F2-A2CA-6EE4B56DC0AD}" type="presParOf" srcId="{12AA11E3-55F4-43B0-B09E-F53CAD8591C5}" destId="{862C50BD-C415-453B-A302-5C706B54AF3A}" srcOrd="4" destOrd="0" presId="urn:microsoft.com/office/officeart/2005/8/layout/pyramid2"/>
    <dgm:cxn modelId="{C7496BCE-4F0A-42F8-8166-5BC9AE956A0D}" type="presParOf" srcId="{12AA11E3-55F4-43B0-B09E-F53CAD8591C5}" destId="{9190238D-2F10-4F7F-AE5E-F05868E6B9E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0FD5E-8C63-4A42-ABD0-766F2E6C26B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F1BBE27-096E-4314-88E8-62D69F20A774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Критериальное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оценивание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– это оценивание по критериям, т. е. оценка складывается из составляющих (критериев), которые отражают достижения учащихся по разным направлениям развития их учебно-познавательной компетентности.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1678B02-4EC6-4E16-B76B-F4D522782215}" type="parTrans" cxnId="{C255BE73-16F9-428B-B3E3-E2F21857DD5C}">
      <dgm:prSet/>
      <dgm:spPr/>
      <dgm:t>
        <a:bodyPr/>
        <a:lstStyle/>
        <a:p>
          <a:endParaRPr lang="ru-RU"/>
        </a:p>
      </dgm:t>
    </dgm:pt>
    <dgm:pt modelId="{D9A04BEB-8526-4125-AA2D-CD30C90CBB0D}" type="sibTrans" cxnId="{C255BE73-16F9-428B-B3E3-E2F21857DD5C}">
      <dgm:prSet/>
      <dgm:spPr/>
      <dgm:t>
        <a:bodyPr/>
        <a:lstStyle/>
        <a:p>
          <a:endParaRPr lang="ru-RU"/>
        </a:p>
      </dgm:t>
    </dgm:pt>
    <dgm:pt modelId="{2956FEB8-CB13-4A65-975E-3C9A73A63C5E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Критериальный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подход исключает сравнение и зависимость от достижений других обучающихся.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8F3C83A-58F4-41ED-805C-C848F1CE3F3D}" type="parTrans" cxnId="{4B607BD7-91B1-4647-89CB-259F2B33815F}">
      <dgm:prSet/>
      <dgm:spPr/>
      <dgm:t>
        <a:bodyPr/>
        <a:lstStyle/>
        <a:p>
          <a:endParaRPr lang="ru-RU"/>
        </a:p>
      </dgm:t>
    </dgm:pt>
    <dgm:pt modelId="{62B49D84-1799-427E-AA04-D10648CBA7FD}" type="sibTrans" cxnId="{4B607BD7-91B1-4647-89CB-259F2B33815F}">
      <dgm:prSet/>
      <dgm:spPr/>
      <dgm:t>
        <a:bodyPr/>
        <a:lstStyle/>
        <a:p>
          <a:endParaRPr lang="ru-RU"/>
        </a:p>
      </dgm:t>
    </dgm:pt>
    <dgm:pt modelId="{B0230B68-7819-41EC-94B4-FD3681783438}" type="pres">
      <dgm:prSet presAssocID="{EB10FD5E-8C63-4A42-ABD0-766F2E6C26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528ED7-68AF-4A48-8386-F9D6D09F838A}" type="pres">
      <dgm:prSet presAssocID="{BF1BBE27-096E-4314-88E8-62D69F20A774}" presName="parentText" presStyleLbl="node1" presStyleIdx="0" presStyleCnt="2" custScaleY="110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F916A-BE30-4A6B-8D81-0E7EBC98003D}" type="pres">
      <dgm:prSet presAssocID="{D9A04BEB-8526-4125-AA2D-CD30C90CBB0D}" presName="spacer" presStyleCnt="0"/>
      <dgm:spPr/>
    </dgm:pt>
    <dgm:pt modelId="{47FE3E6B-C9D7-4931-8E38-060A52D05D34}" type="pres">
      <dgm:prSet presAssocID="{2956FEB8-CB13-4A65-975E-3C9A73A63C5E}" presName="parentText" presStyleLbl="node1" presStyleIdx="1" presStyleCnt="2" custScaleY="70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07BD7-91B1-4647-89CB-259F2B33815F}" srcId="{EB10FD5E-8C63-4A42-ABD0-766F2E6C26B9}" destId="{2956FEB8-CB13-4A65-975E-3C9A73A63C5E}" srcOrd="1" destOrd="0" parTransId="{A8F3C83A-58F4-41ED-805C-C848F1CE3F3D}" sibTransId="{62B49D84-1799-427E-AA04-D10648CBA7FD}"/>
    <dgm:cxn modelId="{84005058-4898-4B38-A485-409F151E63B0}" type="presOf" srcId="{EB10FD5E-8C63-4A42-ABD0-766F2E6C26B9}" destId="{B0230B68-7819-41EC-94B4-FD3681783438}" srcOrd="0" destOrd="0" presId="urn:microsoft.com/office/officeart/2005/8/layout/vList2"/>
    <dgm:cxn modelId="{10C14EB5-BD02-4355-BD91-E0A92762E00C}" type="presOf" srcId="{2956FEB8-CB13-4A65-975E-3C9A73A63C5E}" destId="{47FE3E6B-C9D7-4931-8E38-060A52D05D34}" srcOrd="0" destOrd="0" presId="urn:microsoft.com/office/officeart/2005/8/layout/vList2"/>
    <dgm:cxn modelId="{D0C7CB04-0E91-4A23-AB87-581207DBBA2B}" type="presOf" srcId="{BF1BBE27-096E-4314-88E8-62D69F20A774}" destId="{A3528ED7-68AF-4A48-8386-F9D6D09F838A}" srcOrd="0" destOrd="0" presId="urn:microsoft.com/office/officeart/2005/8/layout/vList2"/>
    <dgm:cxn modelId="{C255BE73-16F9-428B-B3E3-E2F21857DD5C}" srcId="{EB10FD5E-8C63-4A42-ABD0-766F2E6C26B9}" destId="{BF1BBE27-096E-4314-88E8-62D69F20A774}" srcOrd="0" destOrd="0" parTransId="{D1678B02-4EC6-4E16-B76B-F4D522782215}" sibTransId="{D9A04BEB-8526-4125-AA2D-CD30C90CBB0D}"/>
    <dgm:cxn modelId="{EA39D925-DCA1-4FDD-A8D9-690AFE330FC2}" type="presParOf" srcId="{B0230B68-7819-41EC-94B4-FD3681783438}" destId="{A3528ED7-68AF-4A48-8386-F9D6D09F838A}" srcOrd="0" destOrd="0" presId="urn:microsoft.com/office/officeart/2005/8/layout/vList2"/>
    <dgm:cxn modelId="{CA4913E7-CD9D-48C6-B9E2-FD42E4422F16}" type="presParOf" srcId="{B0230B68-7819-41EC-94B4-FD3681783438}" destId="{EEDF916A-BE30-4A6B-8D81-0E7EBC98003D}" srcOrd="1" destOrd="0" presId="urn:microsoft.com/office/officeart/2005/8/layout/vList2"/>
    <dgm:cxn modelId="{1BE39F83-D4E6-417B-9604-AA1785E7C739}" type="presParOf" srcId="{B0230B68-7819-41EC-94B4-FD3681783438}" destId="{47FE3E6B-C9D7-4931-8E38-060A52D05D3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81B60-A793-4070-B0DC-C683E372701F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C9D6A6D-3351-4350-8BEA-D8E5B857465B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FF0000"/>
              </a:solidFill>
            </a:rPr>
            <a:t>Что необходимо для </a:t>
          </a:r>
          <a:r>
            <a:rPr lang="ru-RU" b="1" dirty="0" err="1" smtClean="0">
              <a:solidFill>
                <a:srgbClr val="FF0000"/>
              </a:solidFill>
            </a:rPr>
            <a:t>формативного</a:t>
          </a:r>
          <a:r>
            <a:rPr lang="ru-RU" b="1" dirty="0" smtClean="0">
              <a:solidFill>
                <a:srgbClr val="FF0000"/>
              </a:solidFill>
            </a:rPr>
            <a:t> оценивания:</a:t>
          </a:r>
          <a:endParaRPr lang="ru-RU" b="1" dirty="0">
            <a:solidFill>
              <a:srgbClr val="FF0000"/>
            </a:solidFill>
          </a:endParaRPr>
        </a:p>
      </dgm:t>
    </dgm:pt>
    <dgm:pt modelId="{F70E7CE8-6C0D-474B-834E-CEF255CDDB52}" type="parTrans" cxnId="{C49D8E32-C731-4FB6-B574-BD743483537F}">
      <dgm:prSet/>
      <dgm:spPr/>
      <dgm:t>
        <a:bodyPr/>
        <a:lstStyle/>
        <a:p>
          <a:endParaRPr lang="ru-RU"/>
        </a:p>
      </dgm:t>
    </dgm:pt>
    <dgm:pt modelId="{FA9EE670-02B2-4CC3-B5AC-CAEE4F78B44B}" type="sibTrans" cxnId="{C49D8E32-C731-4FB6-B574-BD743483537F}">
      <dgm:prSet/>
      <dgm:spPr/>
      <dgm:t>
        <a:bodyPr/>
        <a:lstStyle/>
        <a:p>
          <a:endParaRPr lang="ru-RU"/>
        </a:p>
      </dgm:t>
    </dgm:pt>
    <dgm:pt modelId="{74DB1CF0-EF8D-4829-9127-C90D37E552C4}" type="pres">
      <dgm:prSet presAssocID="{63E81B60-A793-4070-B0DC-C683E37270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C5ED0-57F6-475C-BD53-AD471D7CDEF3}" type="pres">
      <dgm:prSet presAssocID="{FC9D6A6D-3351-4350-8BEA-D8E5B85746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5684B4-5E98-4E32-A922-B6D8A8077D2A}" type="presOf" srcId="{63E81B60-A793-4070-B0DC-C683E372701F}" destId="{74DB1CF0-EF8D-4829-9127-C90D37E552C4}" srcOrd="0" destOrd="0" presId="urn:microsoft.com/office/officeart/2005/8/layout/vList2"/>
    <dgm:cxn modelId="{C49D8E32-C731-4FB6-B574-BD743483537F}" srcId="{63E81B60-A793-4070-B0DC-C683E372701F}" destId="{FC9D6A6D-3351-4350-8BEA-D8E5B857465B}" srcOrd="0" destOrd="0" parTransId="{F70E7CE8-6C0D-474B-834E-CEF255CDDB52}" sibTransId="{FA9EE670-02B2-4CC3-B5AC-CAEE4F78B44B}"/>
    <dgm:cxn modelId="{DCDDCFC0-1CBA-40C8-9C97-59CDCFE0250D}" type="presOf" srcId="{FC9D6A6D-3351-4350-8BEA-D8E5B857465B}" destId="{B83C5ED0-57F6-475C-BD53-AD471D7CDEF3}" srcOrd="0" destOrd="0" presId="urn:microsoft.com/office/officeart/2005/8/layout/vList2"/>
    <dgm:cxn modelId="{54FA150B-F3F3-49DC-8626-25394CC91368}" type="presParOf" srcId="{74DB1CF0-EF8D-4829-9127-C90D37E552C4}" destId="{B83C5ED0-57F6-475C-BD53-AD471D7CDE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A58CA6-9348-4F68-9BEE-E9D470F7371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F97E2E-C183-4F5A-A510-2E6EDF99B31C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1) Знание и понимание учащимися целей обучения.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DA22F10-6383-45EA-BBBF-CE76C7E736F9}" type="parTrans" cxnId="{0DFC451D-AF49-495E-AEDF-AF2490D04112}">
      <dgm:prSet/>
      <dgm:spPr/>
      <dgm:t>
        <a:bodyPr/>
        <a:lstStyle/>
        <a:p>
          <a:endParaRPr lang="ru-RU"/>
        </a:p>
      </dgm:t>
    </dgm:pt>
    <dgm:pt modelId="{73CC9EF0-861F-4B02-8A1E-4A9719442FD8}" type="sibTrans" cxnId="{0DFC451D-AF49-495E-AEDF-AF2490D04112}">
      <dgm:prSet/>
      <dgm:spPr/>
      <dgm:t>
        <a:bodyPr/>
        <a:lstStyle/>
        <a:p>
          <a:endParaRPr lang="ru-RU"/>
        </a:p>
      </dgm:t>
    </dgm:pt>
    <dgm:pt modelId="{30DE16A0-FA9A-407A-8053-370E5594D13A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2) Эффективная обратная связь с учениками.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4E60CF0-696D-41B5-9B6B-F50C3C6B10B1}" type="parTrans" cxnId="{B7D69A13-0230-4CE8-B712-BD34189598DB}">
      <dgm:prSet/>
      <dgm:spPr/>
      <dgm:t>
        <a:bodyPr/>
        <a:lstStyle/>
        <a:p>
          <a:endParaRPr lang="ru-RU"/>
        </a:p>
      </dgm:t>
    </dgm:pt>
    <dgm:pt modelId="{78B1A408-E20D-435A-8C57-AEEBA92776DB}" type="sibTrans" cxnId="{B7D69A13-0230-4CE8-B712-BD34189598DB}">
      <dgm:prSet/>
      <dgm:spPr/>
      <dgm:t>
        <a:bodyPr/>
        <a:lstStyle/>
        <a:p>
          <a:endParaRPr lang="ru-RU"/>
        </a:p>
      </dgm:t>
    </dgm:pt>
    <dgm:pt modelId="{87F66B1E-8A1D-4AF7-A337-119011EA474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3) Активнее участие учащихся в процессе собственного познания.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D8D9B0-EFDE-4AB9-9402-4B9C6FA0CB92}" type="parTrans" cxnId="{A5950B3B-D3D3-4955-BAFC-A1BAA2DD6ED0}">
      <dgm:prSet/>
      <dgm:spPr/>
      <dgm:t>
        <a:bodyPr/>
        <a:lstStyle/>
        <a:p>
          <a:endParaRPr lang="ru-RU"/>
        </a:p>
      </dgm:t>
    </dgm:pt>
    <dgm:pt modelId="{B5657EDD-C5F3-4BF9-B87E-DD28AD2B9FC1}" type="sibTrans" cxnId="{A5950B3B-D3D3-4955-BAFC-A1BAA2DD6ED0}">
      <dgm:prSet/>
      <dgm:spPr/>
      <dgm:t>
        <a:bodyPr/>
        <a:lstStyle/>
        <a:p>
          <a:endParaRPr lang="ru-RU"/>
        </a:p>
      </dgm:t>
    </dgm:pt>
    <dgm:pt modelId="{FCC469A4-B5A1-426D-B8E1-B50CCF7AC6B7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4) Знание и понимание учащимися критериев оценивание.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31D756D-FF3D-4BB7-81F3-F5A3BF38D0CC}" type="parTrans" cxnId="{56C4C68B-526C-4CFB-9BC7-83F8EF75571B}">
      <dgm:prSet/>
      <dgm:spPr/>
      <dgm:t>
        <a:bodyPr/>
        <a:lstStyle/>
        <a:p>
          <a:endParaRPr lang="ru-RU"/>
        </a:p>
      </dgm:t>
    </dgm:pt>
    <dgm:pt modelId="{957B1488-80C5-416F-A922-98AD41388F5C}" type="sibTrans" cxnId="{56C4C68B-526C-4CFB-9BC7-83F8EF75571B}">
      <dgm:prSet/>
      <dgm:spPr/>
      <dgm:t>
        <a:bodyPr/>
        <a:lstStyle/>
        <a:p>
          <a:endParaRPr lang="ru-RU"/>
        </a:p>
      </dgm:t>
    </dgm:pt>
    <dgm:pt modelId="{FE0DFC58-A2DF-46FB-910E-EC73EF7157EA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5) Возможность и умение учащихся анализировать собственную работу (рефлексия).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B1092DF-E98F-4B6A-BDF0-51891D95F15C}" type="parTrans" cxnId="{595D68A1-83C4-48B6-9BE0-A05CBF50465F}">
      <dgm:prSet/>
      <dgm:spPr/>
      <dgm:t>
        <a:bodyPr/>
        <a:lstStyle/>
        <a:p>
          <a:endParaRPr lang="ru-RU"/>
        </a:p>
      </dgm:t>
    </dgm:pt>
    <dgm:pt modelId="{813BB347-A8CE-408A-9698-92ACA133F555}" type="sibTrans" cxnId="{595D68A1-83C4-48B6-9BE0-A05CBF50465F}">
      <dgm:prSet/>
      <dgm:spPr/>
      <dgm:t>
        <a:bodyPr/>
        <a:lstStyle/>
        <a:p>
          <a:endParaRPr lang="ru-RU"/>
        </a:p>
      </dgm:t>
    </dgm:pt>
    <dgm:pt modelId="{47AA0474-B0B2-4838-B153-BC2ADE8211D7}" type="pres">
      <dgm:prSet presAssocID="{BEA58CA6-9348-4F68-9BEE-E9D470F737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434BF4-BB9C-40A0-97F8-3722141759CB}" type="pres">
      <dgm:prSet presAssocID="{EFF97E2E-C183-4F5A-A510-2E6EDF99B31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53ACA-6465-4503-99CD-520659DBBA91}" type="pres">
      <dgm:prSet presAssocID="{73CC9EF0-861F-4B02-8A1E-4A9719442FD8}" presName="spacer" presStyleCnt="0"/>
      <dgm:spPr/>
    </dgm:pt>
    <dgm:pt modelId="{9069A397-0F47-4A47-8754-421F98F4D1CD}" type="pres">
      <dgm:prSet presAssocID="{30DE16A0-FA9A-407A-8053-370E5594D1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2B0F-5764-4623-A56E-91AC6858AAAF}" type="pres">
      <dgm:prSet presAssocID="{78B1A408-E20D-435A-8C57-AEEBA92776DB}" presName="spacer" presStyleCnt="0"/>
      <dgm:spPr/>
    </dgm:pt>
    <dgm:pt modelId="{757DB01B-4EE8-4340-8427-2EC953A65975}" type="pres">
      <dgm:prSet presAssocID="{87F66B1E-8A1D-4AF7-A337-119011EA4745}" presName="parentText" presStyleLbl="node1" presStyleIdx="2" presStyleCnt="5" custLinFactNeighborX="-4268" custLinFactNeighborY="34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8390D-DDC8-4F58-966F-951A460BA874}" type="pres">
      <dgm:prSet presAssocID="{B5657EDD-C5F3-4BF9-B87E-DD28AD2B9FC1}" presName="spacer" presStyleCnt="0"/>
      <dgm:spPr/>
    </dgm:pt>
    <dgm:pt modelId="{191E5EC3-3695-40A9-93D3-E77D10BBB1C6}" type="pres">
      <dgm:prSet presAssocID="{FCC469A4-B5A1-426D-B8E1-B50CCF7AC6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60EB2-60B0-4F39-A0AD-7B6A7D64F068}" type="pres">
      <dgm:prSet presAssocID="{957B1488-80C5-416F-A922-98AD41388F5C}" presName="spacer" presStyleCnt="0"/>
      <dgm:spPr/>
    </dgm:pt>
    <dgm:pt modelId="{CAF83E0F-8339-4AD9-A8C1-D7155E1289AE}" type="pres">
      <dgm:prSet presAssocID="{FE0DFC58-A2DF-46FB-910E-EC73EF7157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016C5-5C0D-4745-9495-F12A2D099202}" type="presOf" srcId="{BEA58CA6-9348-4F68-9BEE-E9D470F73718}" destId="{47AA0474-B0B2-4838-B153-BC2ADE8211D7}" srcOrd="0" destOrd="0" presId="urn:microsoft.com/office/officeart/2005/8/layout/vList2"/>
    <dgm:cxn modelId="{A5950B3B-D3D3-4955-BAFC-A1BAA2DD6ED0}" srcId="{BEA58CA6-9348-4F68-9BEE-E9D470F73718}" destId="{87F66B1E-8A1D-4AF7-A337-119011EA4745}" srcOrd="2" destOrd="0" parTransId="{64D8D9B0-EFDE-4AB9-9402-4B9C6FA0CB92}" sibTransId="{B5657EDD-C5F3-4BF9-B87E-DD28AD2B9FC1}"/>
    <dgm:cxn modelId="{0DFC451D-AF49-495E-AEDF-AF2490D04112}" srcId="{BEA58CA6-9348-4F68-9BEE-E9D470F73718}" destId="{EFF97E2E-C183-4F5A-A510-2E6EDF99B31C}" srcOrd="0" destOrd="0" parTransId="{8DA22F10-6383-45EA-BBBF-CE76C7E736F9}" sibTransId="{73CC9EF0-861F-4B02-8A1E-4A9719442FD8}"/>
    <dgm:cxn modelId="{2055D7AB-8E2C-49D7-BB8C-B7455812EC77}" type="presOf" srcId="{30DE16A0-FA9A-407A-8053-370E5594D13A}" destId="{9069A397-0F47-4A47-8754-421F98F4D1CD}" srcOrd="0" destOrd="0" presId="urn:microsoft.com/office/officeart/2005/8/layout/vList2"/>
    <dgm:cxn modelId="{595D68A1-83C4-48B6-9BE0-A05CBF50465F}" srcId="{BEA58CA6-9348-4F68-9BEE-E9D470F73718}" destId="{FE0DFC58-A2DF-46FB-910E-EC73EF7157EA}" srcOrd="4" destOrd="0" parTransId="{BB1092DF-E98F-4B6A-BDF0-51891D95F15C}" sibTransId="{813BB347-A8CE-408A-9698-92ACA133F555}"/>
    <dgm:cxn modelId="{B7D69A13-0230-4CE8-B712-BD34189598DB}" srcId="{BEA58CA6-9348-4F68-9BEE-E9D470F73718}" destId="{30DE16A0-FA9A-407A-8053-370E5594D13A}" srcOrd="1" destOrd="0" parTransId="{04E60CF0-696D-41B5-9B6B-F50C3C6B10B1}" sibTransId="{78B1A408-E20D-435A-8C57-AEEBA92776DB}"/>
    <dgm:cxn modelId="{A2AEF072-F3A6-4B1F-9D49-A7BF9E130DC8}" type="presOf" srcId="{EFF97E2E-C183-4F5A-A510-2E6EDF99B31C}" destId="{66434BF4-BB9C-40A0-97F8-3722141759CB}" srcOrd="0" destOrd="0" presId="urn:microsoft.com/office/officeart/2005/8/layout/vList2"/>
    <dgm:cxn modelId="{56C4C68B-526C-4CFB-9BC7-83F8EF75571B}" srcId="{BEA58CA6-9348-4F68-9BEE-E9D470F73718}" destId="{FCC469A4-B5A1-426D-B8E1-B50CCF7AC6B7}" srcOrd="3" destOrd="0" parTransId="{E31D756D-FF3D-4BB7-81F3-F5A3BF38D0CC}" sibTransId="{957B1488-80C5-416F-A922-98AD41388F5C}"/>
    <dgm:cxn modelId="{18831145-8FE8-45E2-AD8D-B93B44E14538}" type="presOf" srcId="{87F66B1E-8A1D-4AF7-A337-119011EA4745}" destId="{757DB01B-4EE8-4340-8427-2EC953A65975}" srcOrd="0" destOrd="0" presId="urn:microsoft.com/office/officeart/2005/8/layout/vList2"/>
    <dgm:cxn modelId="{0866609D-2A0B-44AF-9C1A-C45CFAB24E2D}" type="presOf" srcId="{FCC469A4-B5A1-426D-B8E1-B50CCF7AC6B7}" destId="{191E5EC3-3695-40A9-93D3-E77D10BBB1C6}" srcOrd="0" destOrd="0" presId="urn:microsoft.com/office/officeart/2005/8/layout/vList2"/>
    <dgm:cxn modelId="{76A85CDE-C618-465C-9377-A2D0280AD96A}" type="presOf" srcId="{FE0DFC58-A2DF-46FB-910E-EC73EF7157EA}" destId="{CAF83E0F-8339-4AD9-A8C1-D7155E1289AE}" srcOrd="0" destOrd="0" presId="urn:microsoft.com/office/officeart/2005/8/layout/vList2"/>
    <dgm:cxn modelId="{383BBA13-E354-4CE3-85D5-0FE0A15939D4}" type="presParOf" srcId="{47AA0474-B0B2-4838-B153-BC2ADE8211D7}" destId="{66434BF4-BB9C-40A0-97F8-3722141759CB}" srcOrd="0" destOrd="0" presId="urn:microsoft.com/office/officeart/2005/8/layout/vList2"/>
    <dgm:cxn modelId="{C9F77563-F9CE-418B-8DDA-EEADB0D2E4C3}" type="presParOf" srcId="{47AA0474-B0B2-4838-B153-BC2ADE8211D7}" destId="{D3053ACA-6465-4503-99CD-520659DBBA91}" srcOrd="1" destOrd="0" presId="urn:microsoft.com/office/officeart/2005/8/layout/vList2"/>
    <dgm:cxn modelId="{316F4D60-0512-438A-BEBF-D8261AEDEC46}" type="presParOf" srcId="{47AA0474-B0B2-4838-B153-BC2ADE8211D7}" destId="{9069A397-0F47-4A47-8754-421F98F4D1CD}" srcOrd="2" destOrd="0" presId="urn:microsoft.com/office/officeart/2005/8/layout/vList2"/>
    <dgm:cxn modelId="{7351AB04-7D58-41F7-B951-DE06F1807258}" type="presParOf" srcId="{47AA0474-B0B2-4838-B153-BC2ADE8211D7}" destId="{67AE2B0F-5764-4623-A56E-91AC6858AAAF}" srcOrd="3" destOrd="0" presId="urn:microsoft.com/office/officeart/2005/8/layout/vList2"/>
    <dgm:cxn modelId="{4BCECD22-73CD-4848-9EC8-30ACA40CE60F}" type="presParOf" srcId="{47AA0474-B0B2-4838-B153-BC2ADE8211D7}" destId="{757DB01B-4EE8-4340-8427-2EC953A65975}" srcOrd="4" destOrd="0" presId="urn:microsoft.com/office/officeart/2005/8/layout/vList2"/>
    <dgm:cxn modelId="{C3162894-C10E-4763-AA55-420DC814A783}" type="presParOf" srcId="{47AA0474-B0B2-4838-B153-BC2ADE8211D7}" destId="{D1F8390D-DDC8-4F58-966F-951A460BA874}" srcOrd="5" destOrd="0" presId="urn:microsoft.com/office/officeart/2005/8/layout/vList2"/>
    <dgm:cxn modelId="{D52E37AA-FC6B-489F-9356-CEF9591057B2}" type="presParOf" srcId="{47AA0474-B0B2-4838-B153-BC2ADE8211D7}" destId="{191E5EC3-3695-40A9-93D3-E77D10BBB1C6}" srcOrd="6" destOrd="0" presId="urn:microsoft.com/office/officeart/2005/8/layout/vList2"/>
    <dgm:cxn modelId="{27C15C19-467B-4B59-9CC6-C30B5A9009AF}" type="presParOf" srcId="{47AA0474-B0B2-4838-B153-BC2ADE8211D7}" destId="{31E60EB2-60B0-4F39-A0AD-7B6A7D64F068}" srcOrd="7" destOrd="0" presId="urn:microsoft.com/office/officeart/2005/8/layout/vList2"/>
    <dgm:cxn modelId="{02016CF6-8292-4383-A58D-715CC7207162}" type="presParOf" srcId="{47AA0474-B0B2-4838-B153-BC2ADE8211D7}" destId="{CAF83E0F-8339-4AD9-A8C1-D7155E1289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9F67C-DBB9-4DAA-9409-692D4DF8334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121944-21CB-4F67-8D9F-0F51460177DF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Принципы оценивания достижений учащихся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63FBAD-2B82-4D39-877C-CEF2A22FBD4C}" type="parTrans" cxnId="{7229259A-5CBE-47FC-842F-EC0122B5879D}">
      <dgm:prSet/>
      <dgm:spPr/>
      <dgm:t>
        <a:bodyPr/>
        <a:lstStyle/>
        <a:p>
          <a:endParaRPr lang="ru-RU"/>
        </a:p>
      </dgm:t>
    </dgm:pt>
    <dgm:pt modelId="{FB5BAFAA-CFA9-460C-811C-5AD14B831D10}" type="sibTrans" cxnId="{7229259A-5CBE-47FC-842F-EC0122B5879D}">
      <dgm:prSet/>
      <dgm:spPr/>
      <dgm:t>
        <a:bodyPr/>
        <a:lstStyle/>
        <a:p>
          <a:endParaRPr lang="ru-RU"/>
        </a:p>
      </dgm:t>
    </dgm:pt>
    <dgm:pt modelId="{B5183B5A-FA4B-446B-B871-0733C0955BBC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Значимость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593A21-D4F5-4D45-8A1E-488ED0D7F958}" type="parTrans" cxnId="{F9A2B339-81FD-42DD-BA31-2D60CE6E7CF2}">
      <dgm:prSet/>
      <dgm:spPr/>
      <dgm:t>
        <a:bodyPr/>
        <a:lstStyle/>
        <a:p>
          <a:endParaRPr lang="ru-RU"/>
        </a:p>
      </dgm:t>
    </dgm:pt>
    <dgm:pt modelId="{893D31CF-E2DE-4581-9D10-CE590D3F35E2}" type="sibTrans" cxnId="{F9A2B339-81FD-42DD-BA31-2D60CE6E7CF2}">
      <dgm:prSet/>
      <dgm:spPr/>
      <dgm:t>
        <a:bodyPr/>
        <a:lstStyle/>
        <a:p>
          <a:endParaRPr lang="ru-RU"/>
        </a:p>
      </dgm:t>
    </dgm:pt>
    <dgm:pt modelId="{1928EC42-F11D-4EBF-8597-FC7859F16FA7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Адекватность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B865CC-6464-42F0-B4F9-1DD56DA28B33}" type="parTrans" cxnId="{420E3298-03F5-482E-B6D3-D2C8EAE64321}">
      <dgm:prSet/>
      <dgm:spPr/>
      <dgm:t>
        <a:bodyPr/>
        <a:lstStyle/>
        <a:p>
          <a:endParaRPr lang="ru-RU"/>
        </a:p>
      </dgm:t>
    </dgm:pt>
    <dgm:pt modelId="{46E3BCE8-2538-4FA2-8CAB-C9252B46B8C2}" type="sibTrans" cxnId="{420E3298-03F5-482E-B6D3-D2C8EAE64321}">
      <dgm:prSet/>
      <dgm:spPr/>
      <dgm:t>
        <a:bodyPr/>
        <a:lstStyle/>
        <a:p>
          <a:endParaRPr lang="ru-RU"/>
        </a:p>
      </dgm:t>
    </dgm:pt>
    <dgm:pt modelId="{A8EFA083-F6F7-418A-A458-A2BA41BC88CD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Объективность и справедливость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907946-B623-48B4-89A7-F28C8B4C4996}" type="parTrans" cxnId="{1F08849F-EAB4-492D-AC68-F488140DBF74}">
      <dgm:prSet/>
      <dgm:spPr/>
      <dgm:t>
        <a:bodyPr/>
        <a:lstStyle/>
        <a:p>
          <a:endParaRPr lang="ru-RU"/>
        </a:p>
      </dgm:t>
    </dgm:pt>
    <dgm:pt modelId="{B6B39CD7-459B-4857-A7B8-D5542031082F}" type="sibTrans" cxnId="{1F08849F-EAB4-492D-AC68-F488140DBF74}">
      <dgm:prSet/>
      <dgm:spPr/>
      <dgm:t>
        <a:bodyPr/>
        <a:lstStyle/>
        <a:p>
          <a:endParaRPr lang="ru-RU"/>
        </a:p>
      </dgm:t>
    </dgm:pt>
    <dgm:pt modelId="{553C4692-2DAF-4EFB-B113-F9F4AD302E5F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Доступность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3E8328-B8F1-4F3C-84F5-F525A1F5F1E0}" type="parTrans" cxnId="{4FAC69A8-B23A-4288-95F7-9C0DC398E423}">
      <dgm:prSet/>
      <dgm:spPr/>
      <dgm:t>
        <a:bodyPr/>
        <a:lstStyle/>
        <a:p>
          <a:endParaRPr lang="ru-RU"/>
        </a:p>
      </dgm:t>
    </dgm:pt>
    <dgm:pt modelId="{B3DAC47D-C185-4B2E-8C60-86FFED5C5C9C}" type="sibTrans" cxnId="{4FAC69A8-B23A-4288-95F7-9C0DC398E423}">
      <dgm:prSet/>
      <dgm:spPr/>
      <dgm:t>
        <a:bodyPr/>
        <a:lstStyle/>
        <a:p>
          <a:endParaRPr lang="ru-RU"/>
        </a:p>
      </dgm:t>
    </dgm:pt>
    <dgm:pt modelId="{FD8BF6D1-427F-435C-9C76-9F7D969B1277}">
      <dgm:prSet/>
      <dgm:spPr/>
      <dgm:t>
        <a:bodyPr/>
        <a:lstStyle/>
        <a:p>
          <a:endParaRPr lang="ru-RU" sz="2000" b="1" dirty="0">
            <a:solidFill>
              <a:srgbClr val="FFFF00"/>
            </a:solidFill>
          </a:endParaRPr>
        </a:p>
      </dgm:t>
    </dgm:pt>
    <dgm:pt modelId="{D7D9ED04-97C0-484E-B9CF-B64789DA0652}" type="parTrans" cxnId="{B941ECC9-0E8F-4DA2-9F5D-85F7A4A278C1}">
      <dgm:prSet/>
      <dgm:spPr/>
      <dgm:t>
        <a:bodyPr/>
        <a:lstStyle/>
        <a:p>
          <a:endParaRPr lang="ru-RU"/>
        </a:p>
      </dgm:t>
    </dgm:pt>
    <dgm:pt modelId="{30CAF70B-5BAE-4876-8433-3DE5D57DAA8C}" type="sibTrans" cxnId="{B941ECC9-0E8F-4DA2-9F5D-85F7A4A278C1}">
      <dgm:prSet/>
      <dgm:spPr/>
      <dgm:t>
        <a:bodyPr/>
        <a:lstStyle/>
        <a:p>
          <a:endParaRPr lang="ru-RU"/>
        </a:p>
      </dgm:t>
    </dgm:pt>
    <dgm:pt modelId="{A564A268-63B3-455E-A6AB-A2B089DAFF54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Открытость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74BB53-7212-40C0-A8E3-1B4EF588A39C}" type="parTrans" cxnId="{A1DD3C10-AD1B-441C-9570-2AF40C59BC23}">
      <dgm:prSet/>
      <dgm:spPr/>
      <dgm:t>
        <a:bodyPr/>
        <a:lstStyle/>
        <a:p>
          <a:endParaRPr lang="ru-RU"/>
        </a:p>
      </dgm:t>
    </dgm:pt>
    <dgm:pt modelId="{CDDE0528-18C0-4D1E-AD6C-54E67DC8461E}" type="sibTrans" cxnId="{A1DD3C10-AD1B-441C-9570-2AF40C59BC23}">
      <dgm:prSet/>
      <dgm:spPr/>
      <dgm:t>
        <a:bodyPr/>
        <a:lstStyle/>
        <a:p>
          <a:endParaRPr lang="ru-RU"/>
        </a:p>
      </dgm:t>
    </dgm:pt>
    <dgm:pt modelId="{8BD70A63-8021-4E52-AC08-644081D89B03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Интегрированность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3EEAED-0806-4570-B95F-69AFD8071289}" type="parTrans" cxnId="{AC6DA1A1-ECE3-48ED-8D1A-33E09AACF3FE}">
      <dgm:prSet/>
      <dgm:spPr/>
      <dgm:t>
        <a:bodyPr/>
        <a:lstStyle/>
        <a:p>
          <a:endParaRPr lang="ru-RU"/>
        </a:p>
      </dgm:t>
    </dgm:pt>
    <dgm:pt modelId="{1B21379C-6E25-4F7E-9E3B-15525C11D48E}" type="sibTrans" cxnId="{AC6DA1A1-ECE3-48ED-8D1A-33E09AACF3FE}">
      <dgm:prSet/>
      <dgm:spPr/>
      <dgm:t>
        <a:bodyPr/>
        <a:lstStyle/>
        <a:p>
          <a:endParaRPr lang="ru-RU"/>
        </a:p>
      </dgm:t>
    </dgm:pt>
    <dgm:pt modelId="{5FD19209-5247-48C6-8F4E-1AED432D2809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Систематичность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09FFE-422A-48B0-B342-682DADC7A697}" type="parTrans" cxnId="{A2585B1C-7A23-47A6-9887-FBE63162FD2C}">
      <dgm:prSet/>
      <dgm:spPr/>
      <dgm:t>
        <a:bodyPr/>
        <a:lstStyle/>
        <a:p>
          <a:endParaRPr lang="ru-RU"/>
        </a:p>
      </dgm:t>
    </dgm:pt>
    <dgm:pt modelId="{1AEDE262-7425-4114-9A81-13EBB450742A}" type="sibTrans" cxnId="{A2585B1C-7A23-47A6-9887-FBE63162FD2C}">
      <dgm:prSet/>
      <dgm:spPr/>
      <dgm:t>
        <a:bodyPr/>
        <a:lstStyle/>
        <a:p>
          <a:endParaRPr lang="ru-RU"/>
        </a:p>
      </dgm:t>
    </dgm:pt>
    <dgm:pt modelId="{7DF20CF6-1380-4D8B-B74E-8E4956ECF6AE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Доброжелательность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ECF57F-1103-4A1C-B541-AFD4FBB0C468}" type="parTrans" cxnId="{FBCD3118-9A7F-46FB-9E71-402673C19985}">
      <dgm:prSet/>
      <dgm:spPr/>
      <dgm:t>
        <a:bodyPr/>
        <a:lstStyle/>
        <a:p>
          <a:endParaRPr lang="ru-RU"/>
        </a:p>
      </dgm:t>
    </dgm:pt>
    <dgm:pt modelId="{1A9549A4-732C-43DD-8627-41FC4F3C369E}" type="sibTrans" cxnId="{FBCD3118-9A7F-46FB-9E71-402673C19985}">
      <dgm:prSet/>
      <dgm:spPr/>
      <dgm:t>
        <a:bodyPr/>
        <a:lstStyle/>
        <a:p>
          <a:endParaRPr lang="ru-RU"/>
        </a:p>
      </dgm:t>
    </dgm:pt>
    <dgm:pt modelId="{21E77C85-D5D3-4F0F-8605-C5719C472C56}" type="pres">
      <dgm:prSet presAssocID="{8F59F67C-DBB9-4DAA-9409-692D4DF833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072C7-3F52-406E-8D5B-C813B9BE38E6}" type="pres">
      <dgm:prSet presAssocID="{52121944-21CB-4F67-8D9F-0F51460177DF}" presName="centerShape" presStyleLbl="node0" presStyleIdx="0" presStyleCnt="1" custScaleX="160714" custScaleY="147754"/>
      <dgm:spPr/>
      <dgm:t>
        <a:bodyPr/>
        <a:lstStyle/>
        <a:p>
          <a:endParaRPr lang="ru-RU"/>
        </a:p>
      </dgm:t>
    </dgm:pt>
    <dgm:pt modelId="{25B7DF24-8100-4AC0-9DE7-6DDE290B5084}" type="pres">
      <dgm:prSet presAssocID="{0F593A21-D4F5-4D45-8A1E-488ED0D7F958}" presName="parTrans" presStyleLbl="sibTrans2D1" presStyleIdx="0" presStyleCnt="8"/>
      <dgm:spPr/>
      <dgm:t>
        <a:bodyPr/>
        <a:lstStyle/>
        <a:p>
          <a:endParaRPr lang="ru-RU"/>
        </a:p>
      </dgm:t>
    </dgm:pt>
    <dgm:pt modelId="{0E89638C-4582-4E22-9C8F-C039A383C680}" type="pres">
      <dgm:prSet presAssocID="{0F593A21-D4F5-4D45-8A1E-488ED0D7F958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709DF61A-8EF6-464D-A178-09DDE6590F11}" type="pres">
      <dgm:prSet presAssocID="{B5183B5A-FA4B-446B-B871-0733C0955BBC}" presName="node" presStyleLbl="node1" presStyleIdx="0" presStyleCnt="8" custScaleX="152006" custScaleY="93118" custRadScaleRad="99799" custRadScaleInc="-1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9BBAE-D775-47F5-B408-C3A6AD72BDD3}" type="pres">
      <dgm:prSet presAssocID="{2BB865CC-6464-42F0-B4F9-1DD56DA28B3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8FEA0D5-FF44-401D-B5A1-13536EC2405E}" type="pres">
      <dgm:prSet presAssocID="{2BB865CC-6464-42F0-B4F9-1DD56DA28B3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E86ECFC-FF5A-438B-8383-A738F3B1757E}" type="pres">
      <dgm:prSet presAssocID="{1928EC42-F11D-4EBF-8597-FC7859F16FA7}" presName="node" presStyleLbl="node1" presStyleIdx="1" presStyleCnt="8" custScaleX="169753" custScaleY="118895" custRadScaleRad="125751" custRadScaleInc="2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08CF-F291-43D9-882D-DC32E07DDE61}" type="pres">
      <dgm:prSet presAssocID="{7E907946-B623-48B4-89A7-F28C8B4C499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A9F8D01B-07A8-4740-BC6C-026F59A08C43}" type="pres">
      <dgm:prSet presAssocID="{7E907946-B623-48B4-89A7-F28C8B4C499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5A5EE6E0-DB32-4315-8E8C-32174DC36D05}" type="pres">
      <dgm:prSet presAssocID="{A8EFA083-F6F7-418A-A458-A2BA41BC88CD}" presName="node" presStyleLbl="node1" presStyleIdx="2" presStyleCnt="8" custScaleX="194169" custScaleY="112161" custRadScaleRad="127654" custRadScaleInc="-5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23E54-3A14-438C-A942-E4BA9E8F3A39}" type="pres">
      <dgm:prSet presAssocID="{2B3EEAED-0806-4570-B95F-69AFD807128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E87D616-8927-4D0C-AA6E-FFEFDCB94E29}" type="pres">
      <dgm:prSet presAssocID="{2B3EEAED-0806-4570-B95F-69AFD80712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79A0C35-5103-409B-9C21-9241C3053A4B}" type="pres">
      <dgm:prSet presAssocID="{8BD70A63-8021-4E52-AC08-644081D89B03}" presName="node" presStyleLbl="node1" presStyleIdx="3" presStyleCnt="8" custScaleX="187575" custScaleY="106734" custRadScaleRad="127894" custRadScaleInc="-51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287E6-AF73-44C4-A345-559B8CCA91F2}" type="pres">
      <dgm:prSet presAssocID="{5774BB53-7212-40C0-A8E3-1B4EF588A39C}" presName="parTrans" presStyleLbl="sibTrans2D1" presStyleIdx="4" presStyleCnt="8"/>
      <dgm:spPr/>
      <dgm:t>
        <a:bodyPr/>
        <a:lstStyle/>
        <a:p>
          <a:endParaRPr lang="ru-RU"/>
        </a:p>
      </dgm:t>
    </dgm:pt>
    <dgm:pt modelId="{72A49591-9880-445B-9DED-8E30E65439BC}" type="pres">
      <dgm:prSet presAssocID="{5774BB53-7212-40C0-A8E3-1B4EF588A39C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2046709-AC5D-4AEC-8C62-3E78C51F74B5}" type="pres">
      <dgm:prSet presAssocID="{A564A268-63B3-455E-A6AB-A2B089DAFF54}" presName="node" presStyleLbl="node1" presStyleIdx="4" presStyleCnt="8" custScaleX="159038" custScaleY="115664" custRadScaleRad="10494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2907-1846-4B9A-97A9-C98AAE3B6CDC}" type="pres">
      <dgm:prSet presAssocID="{9A509FFE-422A-48B0-B342-682DADC7A69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16437917-C578-4CEF-99DF-6C580DBF7108}" type="pres">
      <dgm:prSet presAssocID="{9A509FFE-422A-48B0-B342-682DADC7A69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57A8F55B-F152-4A41-9868-B882753F1589}" type="pres">
      <dgm:prSet presAssocID="{5FD19209-5247-48C6-8F4E-1AED432D2809}" presName="node" presStyleLbl="node1" presStyleIdx="5" presStyleCnt="8" custScaleX="170013" custScaleY="106734" custRadScaleRad="129663" custRadScaleInc="3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074D5-49E8-4E6B-9AC9-E8CE637C9A1E}" type="pres">
      <dgm:prSet presAssocID="{133E8328-B8F1-4F3C-84F5-F525A1F5F1E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58D275FA-D9E3-4A12-B081-2D794F5E74A7}" type="pres">
      <dgm:prSet presAssocID="{133E8328-B8F1-4F3C-84F5-F525A1F5F1E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79ABD5A-1813-4978-B3A6-EE791C4134DE}" type="pres">
      <dgm:prSet presAssocID="{553C4692-2DAF-4EFB-B113-F9F4AD302E5F}" presName="node" presStyleLbl="node1" presStyleIdx="6" presStyleCnt="8" custScaleX="157356" custRadScaleRad="124132" custRadScaleInc="-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02849-67DC-4579-BBDD-7C02059B9BBB}" type="pres">
      <dgm:prSet presAssocID="{14ECF57F-1103-4A1C-B541-AFD4FBB0C46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67ACD830-A975-491D-99C4-FC7881FF8A31}" type="pres">
      <dgm:prSet presAssocID="{14ECF57F-1103-4A1C-B541-AFD4FBB0C46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D06B5B5B-6426-4BD2-B52B-2D84D7F7F123}" type="pres">
      <dgm:prSet presAssocID="{7DF20CF6-1380-4D8B-B74E-8E4956ECF6AE}" presName="node" presStyleLbl="node1" presStyleIdx="7" presStyleCnt="8" custScaleX="170615" custScaleY="118896" custRadScaleRad="130616" custRadScaleInc="-34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85B1C-7A23-47A6-9887-FBE63162FD2C}" srcId="{52121944-21CB-4F67-8D9F-0F51460177DF}" destId="{5FD19209-5247-48C6-8F4E-1AED432D2809}" srcOrd="5" destOrd="0" parTransId="{9A509FFE-422A-48B0-B342-682DADC7A697}" sibTransId="{1AEDE262-7425-4114-9A81-13EBB450742A}"/>
    <dgm:cxn modelId="{1F08849F-EAB4-492D-AC68-F488140DBF74}" srcId="{52121944-21CB-4F67-8D9F-0F51460177DF}" destId="{A8EFA083-F6F7-418A-A458-A2BA41BC88CD}" srcOrd="2" destOrd="0" parTransId="{7E907946-B623-48B4-89A7-F28C8B4C4996}" sibTransId="{B6B39CD7-459B-4857-A7B8-D5542031082F}"/>
    <dgm:cxn modelId="{83F8D0CE-F4EE-44EA-A0EA-CA6D8B845BE2}" type="presOf" srcId="{14ECF57F-1103-4A1C-B541-AFD4FBB0C468}" destId="{67ACD830-A975-491D-99C4-FC7881FF8A31}" srcOrd="1" destOrd="0" presId="urn:microsoft.com/office/officeart/2005/8/layout/radial5"/>
    <dgm:cxn modelId="{2D8DB542-0A65-411F-97CC-AF95A8CDF029}" type="presOf" srcId="{52121944-21CB-4F67-8D9F-0F51460177DF}" destId="{CBE072C7-3F52-406E-8D5B-C813B9BE38E6}" srcOrd="0" destOrd="0" presId="urn:microsoft.com/office/officeart/2005/8/layout/radial5"/>
    <dgm:cxn modelId="{68D7A959-CC74-4CEC-8B51-B72624590CF9}" type="presOf" srcId="{9A509FFE-422A-48B0-B342-682DADC7A697}" destId="{24202907-1846-4B9A-97A9-C98AAE3B6CDC}" srcOrd="0" destOrd="0" presId="urn:microsoft.com/office/officeart/2005/8/layout/radial5"/>
    <dgm:cxn modelId="{39DB5A04-5603-406F-AC59-C14A10CADF1A}" type="presOf" srcId="{2B3EEAED-0806-4570-B95F-69AFD8071289}" destId="{4E87D616-8927-4D0C-AA6E-FFEFDCB94E29}" srcOrd="1" destOrd="0" presId="urn:microsoft.com/office/officeart/2005/8/layout/radial5"/>
    <dgm:cxn modelId="{A87BD3B5-76CC-4FD0-8EEF-78C0F545ABBD}" type="presOf" srcId="{5774BB53-7212-40C0-A8E3-1B4EF588A39C}" destId="{75E287E6-AF73-44C4-A345-559B8CCA91F2}" srcOrd="0" destOrd="0" presId="urn:microsoft.com/office/officeart/2005/8/layout/radial5"/>
    <dgm:cxn modelId="{8147DA51-009F-4221-988B-79E250716D98}" type="presOf" srcId="{7DF20CF6-1380-4D8B-B74E-8E4956ECF6AE}" destId="{D06B5B5B-6426-4BD2-B52B-2D84D7F7F123}" srcOrd="0" destOrd="0" presId="urn:microsoft.com/office/officeart/2005/8/layout/radial5"/>
    <dgm:cxn modelId="{1231004C-730B-41F3-A45D-30751E036024}" type="presOf" srcId="{7E907946-B623-48B4-89A7-F28C8B4C4996}" destId="{A9F8D01B-07A8-4740-BC6C-026F59A08C43}" srcOrd="1" destOrd="0" presId="urn:microsoft.com/office/officeart/2005/8/layout/radial5"/>
    <dgm:cxn modelId="{C222FD33-9558-4509-9B63-187974771A9F}" type="presOf" srcId="{8F59F67C-DBB9-4DAA-9409-692D4DF83343}" destId="{21E77C85-D5D3-4F0F-8605-C5719C472C56}" srcOrd="0" destOrd="0" presId="urn:microsoft.com/office/officeart/2005/8/layout/radial5"/>
    <dgm:cxn modelId="{43BC22C7-49F0-4300-B49D-D2B28938AF79}" type="presOf" srcId="{133E8328-B8F1-4F3C-84F5-F525A1F5F1E0}" destId="{D9B074D5-49E8-4E6B-9AC9-E8CE637C9A1E}" srcOrd="0" destOrd="0" presId="urn:microsoft.com/office/officeart/2005/8/layout/radial5"/>
    <dgm:cxn modelId="{0E99A38C-6BEB-40C5-B5BD-FE1184B75E5E}" type="presOf" srcId="{5FD19209-5247-48C6-8F4E-1AED432D2809}" destId="{57A8F55B-F152-4A41-9868-B882753F1589}" srcOrd="0" destOrd="0" presId="urn:microsoft.com/office/officeart/2005/8/layout/radial5"/>
    <dgm:cxn modelId="{2CD7FE8F-3331-4201-86A8-19DE6EFE5911}" type="presOf" srcId="{0F593A21-D4F5-4D45-8A1E-488ED0D7F958}" destId="{25B7DF24-8100-4AC0-9DE7-6DDE290B5084}" srcOrd="0" destOrd="0" presId="urn:microsoft.com/office/officeart/2005/8/layout/radial5"/>
    <dgm:cxn modelId="{4A197E44-13AF-4390-9022-1C57ECA41169}" type="presOf" srcId="{9A509FFE-422A-48B0-B342-682DADC7A697}" destId="{16437917-C578-4CEF-99DF-6C580DBF7108}" srcOrd="1" destOrd="0" presId="urn:microsoft.com/office/officeart/2005/8/layout/radial5"/>
    <dgm:cxn modelId="{2DC81731-B888-4DF4-B909-0AF91E4D86EF}" type="presOf" srcId="{8BD70A63-8021-4E52-AC08-644081D89B03}" destId="{179A0C35-5103-409B-9C21-9241C3053A4B}" srcOrd="0" destOrd="0" presId="urn:microsoft.com/office/officeart/2005/8/layout/radial5"/>
    <dgm:cxn modelId="{AC6DA1A1-ECE3-48ED-8D1A-33E09AACF3FE}" srcId="{52121944-21CB-4F67-8D9F-0F51460177DF}" destId="{8BD70A63-8021-4E52-AC08-644081D89B03}" srcOrd="3" destOrd="0" parTransId="{2B3EEAED-0806-4570-B95F-69AFD8071289}" sibTransId="{1B21379C-6E25-4F7E-9E3B-15525C11D48E}"/>
    <dgm:cxn modelId="{4FAC69A8-B23A-4288-95F7-9C0DC398E423}" srcId="{52121944-21CB-4F67-8D9F-0F51460177DF}" destId="{553C4692-2DAF-4EFB-B113-F9F4AD302E5F}" srcOrd="6" destOrd="0" parTransId="{133E8328-B8F1-4F3C-84F5-F525A1F5F1E0}" sibTransId="{B3DAC47D-C185-4B2E-8C60-86FFED5C5C9C}"/>
    <dgm:cxn modelId="{A1DD3C10-AD1B-441C-9570-2AF40C59BC23}" srcId="{52121944-21CB-4F67-8D9F-0F51460177DF}" destId="{A564A268-63B3-455E-A6AB-A2B089DAFF54}" srcOrd="4" destOrd="0" parTransId="{5774BB53-7212-40C0-A8E3-1B4EF588A39C}" sibTransId="{CDDE0528-18C0-4D1E-AD6C-54E67DC8461E}"/>
    <dgm:cxn modelId="{ECD5A554-6503-42BA-B97A-7B7B6D996834}" type="presOf" srcId="{2BB865CC-6464-42F0-B4F9-1DD56DA28B33}" destId="{18FEA0D5-FF44-401D-B5A1-13536EC2405E}" srcOrd="1" destOrd="0" presId="urn:microsoft.com/office/officeart/2005/8/layout/radial5"/>
    <dgm:cxn modelId="{72076BF1-099E-407C-A6D8-349C52CDE39D}" type="presOf" srcId="{1928EC42-F11D-4EBF-8597-FC7859F16FA7}" destId="{4E86ECFC-FF5A-438B-8383-A738F3B1757E}" srcOrd="0" destOrd="0" presId="urn:microsoft.com/office/officeart/2005/8/layout/radial5"/>
    <dgm:cxn modelId="{326F3287-CBF3-43C8-BE83-D12042D7B482}" type="presOf" srcId="{553C4692-2DAF-4EFB-B113-F9F4AD302E5F}" destId="{879ABD5A-1813-4978-B3A6-EE791C4134DE}" srcOrd="0" destOrd="0" presId="urn:microsoft.com/office/officeart/2005/8/layout/radial5"/>
    <dgm:cxn modelId="{2175C95D-9250-44DD-BF79-0E03F18DD08D}" type="presOf" srcId="{7E907946-B623-48B4-89A7-F28C8B4C4996}" destId="{6FC008CF-F291-43D9-882D-DC32E07DDE61}" srcOrd="0" destOrd="0" presId="urn:microsoft.com/office/officeart/2005/8/layout/radial5"/>
    <dgm:cxn modelId="{7CAE2656-9554-4619-8D95-FF9A57D39876}" type="presOf" srcId="{2B3EEAED-0806-4570-B95F-69AFD8071289}" destId="{B8B23E54-3A14-438C-A942-E4BA9E8F3A39}" srcOrd="0" destOrd="0" presId="urn:microsoft.com/office/officeart/2005/8/layout/radial5"/>
    <dgm:cxn modelId="{46B6C378-7588-4101-A294-6FCAC201D7A3}" type="presOf" srcId="{A564A268-63B3-455E-A6AB-A2B089DAFF54}" destId="{C2046709-AC5D-4AEC-8C62-3E78C51F74B5}" srcOrd="0" destOrd="0" presId="urn:microsoft.com/office/officeart/2005/8/layout/radial5"/>
    <dgm:cxn modelId="{E96BAFD5-3678-44C8-82F4-6F204A238CC9}" type="presOf" srcId="{2BB865CC-6464-42F0-B4F9-1DD56DA28B33}" destId="{B849BBAE-D775-47F5-B408-C3A6AD72BDD3}" srcOrd="0" destOrd="0" presId="urn:microsoft.com/office/officeart/2005/8/layout/radial5"/>
    <dgm:cxn modelId="{420E3298-03F5-482E-B6D3-D2C8EAE64321}" srcId="{52121944-21CB-4F67-8D9F-0F51460177DF}" destId="{1928EC42-F11D-4EBF-8597-FC7859F16FA7}" srcOrd="1" destOrd="0" parTransId="{2BB865CC-6464-42F0-B4F9-1DD56DA28B33}" sibTransId="{46E3BCE8-2538-4FA2-8CAB-C9252B46B8C2}"/>
    <dgm:cxn modelId="{F9A2B339-81FD-42DD-BA31-2D60CE6E7CF2}" srcId="{52121944-21CB-4F67-8D9F-0F51460177DF}" destId="{B5183B5A-FA4B-446B-B871-0733C0955BBC}" srcOrd="0" destOrd="0" parTransId="{0F593A21-D4F5-4D45-8A1E-488ED0D7F958}" sibTransId="{893D31CF-E2DE-4581-9D10-CE590D3F35E2}"/>
    <dgm:cxn modelId="{1F7FC00A-6A90-4043-B1D5-5365D30A5571}" type="presOf" srcId="{5774BB53-7212-40C0-A8E3-1B4EF588A39C}" destId="{72A49591-9880-445B-9DED-8E30E65439BC}" srcOrd="1" destOrd="0" presId="urn:microsoft.com/office/officeart/2005/8/layout/radial5"/>
    <dgm:cxn modelId="{C41CD3B4-46F7-4ED0-9639-E12E7E873BB3}" type="presOf" srcId="{133E8328-B8F1-4F3C-84F5-F525A1F5F1E0}" destId="{58D275FA-D9E3-4A12-B081-2D794F5E74A7}" srcOrd="1" destOrd="0" presId="urn:microsoft.com/office/officeart/2005/8/layout/radial5"/>
    <dgm:cxn modelId="{32F5FCD3-3DB8-4263-B4BC-DC22565DB03F}" type="presOf" srcId="{A8EFA083-F6F7-418A-A458-A2BA41BC88CD}" destId="{5A5EE6E0-DB32-4315-8E8C-32174DC36D05}" srcOrd="0" destOrd="0" presId="urn:microsoft.com/office/officeart/2005/8/layout/radial5"/>
    <dgm:cxn modelId="{D32C2402-0B6A-45AD-B030-17ACD984A7A5}" type="presOf" srcId="{0F593A21-D4F5-4D45-8A1E-488ED0D7F958}" destId="{0E89638C-4582-4E22-9C8F-C039A383C680}" srcOrd="1" destOrd="0" presId="urn:microsoft.com/office/officeart/2005/8/layout/radial5"/>
    <dgm:cxn modelId="{FBCD3118-9A7F-46FB-9E71-402673C19985}" srcId="{52121944-21CB-4F67-8D9F-0F51460177DF}" destId="{7DF20CF6-1380-4D8B-B74E-8E4956ECF6AE}" srcOrd="7" destOrd="0" parTransId="{14ECF57F-1103-4A1C-B541-AFD4FBB0C468}" sibTransId="{1A9549A4-732C-43DD-8627-41FC4F3C369E}"/>
    <dgm:cxn modelId="{7229259A-5CBE-47FC-842F-EC0122B5879D}" srcId="{8F59F67C-DBB9-4DAA-9409-692D4DF83343}" destId="{52121944-21CB-4F67-8D9F-0F51460177DF}" srcOrd="0" destOrd="0" parTransId="{0963FBAD-2B82-4D39-877C-CEF2A22FBD4C}" sibTransId="{FB5BAFAA-CFA9-460C-811C-5AD14B831D10}"/>
    <dgm:cxn modelId="{B941ECC9-0E8F-4DA2-9F5D-85F7A4A278C1}" srcId="{8F59F67C-DBB9-4DAA-9409-692D4DF83343}" destId="{FD8BF6D1-427F-435C-9C76-9F7D969B1277}" srcOrd="1" destOrd="0" parTransId="{D7D9ED04-97C0-484E-B9CF-B64789DA0652}" sibTransId="{30CAF70B-5BAE-4876-8433-3DE5D57DAA8C}"/>
    <dgm:cxn modelId="{ECE8207F-4075-447B-B5EF-C2746F2D65B3}" type="presOf" srcId="{B5183B5A-FA4B-446B-B871-0733C0955BBC}" destId="{709DF61A-8EF6-464D-A178-09DDE6590F11}" srcOrd="0" destOrd="0" presId="urn:microsoft.com/office/officeart/2005/8/layout/radial5"/>
    <dgm:cxn modelId="{8CCB8BCF-EF7C-4ABF-94E2-1B6F8024FC4A}" type="presOf" srcId="{14ECF57F-1103-4A1C-B541-AFD4FBB0C468}" destId="{A6402849-67DC-4579-BBDD-7C02059B9BBB}" srcOrd="0" destOrd="0" presId="urn:microsoft.com/office/officeart/2005/8/layout/radial5"/>
    <dgm:cxn modelId="{3C7A7660-3D6E-44A4-A190-6EFC2F8DB3BE}" type="presParOf" srcId="{21E77C85-D5D3-4F0F-8605-C5719C472C56}" destId="{CBE072C7-3F52-406E-8D5B-C813B9BE38E6}" srcOrd="0" destOrd="0" presId="urn:microsoft.com/office/officeart/2005/8/layout/radial5"/>
    <dgm:cxn modelId="{30A4CE53-B9D0-46C7-B3C6-DFC4620DC795}" type="presParOf" srcId="{21E77C85-D5D3-4F0F-8605-C5719C472C56}" destId="{25B7DF24-8100-4AC0-9DE7-6DDE290B5084}" srcOrd="1" destOrd="0" presId="urn:microsoft.com/office/officeart/2005/8/layout/radial5"/>
    <dgm:cxn modelId="{E500A3A1-44FF-4C4F-B288-DCC756BF22C7}" type="presParOf" srcId="{25B7DF24-8100-4AC0-9DE7-6DDE290B5084}" destId="{0E89638C-4582-4E22-9C8F-C039A383C680}" srcOrd="0" destOrd="0" presId="urn:microsoft.com/office/officeart/2005/8/layout/radial5"/>
    <dgm:cxn modelId="{83B2BB33-69E1-4FEF-BBA4-9C4BAB8731C1}" type="presParOf" srcId="{21E77C85-D5D3-4F0F-8605-C5719C472C56}" destId="{709DF61A-8EF6-464D-A178-09DDE6590F11}" srcOrd="2" destOrd="0" presId="urn:microsoft.com/office/officeart/2005/8/layout/radial5"/>
    <dgm:cxn modelId="{BA3D27D0-52FC-49B0-BCA7-FAD6BB72A07D}" type="presParOf" srcId="{21E77C85-D5D3-4F0F-8605-C5719C472C56}" destId="{B849BBAE-D775-47F5-B408-C3A6AD72BDD3}" srcOrd="3" destOrd="0" presId="urn:microsoft.com/office/officeart/2005/8/layout/radial5"/>
    <dgm:cxn modelId="{B8AD0278-7898-4165-B8B3-12954623CC24}" type="presParOf" srcId="{B849BBAE-D775-47F5-B408-C3A6AD72BDD3}" destId="{18FEA0D5-FF44-401D-B5A1-13536EC2405E}" srcOrd="0" destOrd="0" presId="urn:microsoft.com/office/officeart/2005/8/layout/radial5"/>
    <dgm:cxn modelId="{90F4A748-71B3-4E19-AF7D-59822B6F48A8}" type="presParOf" srcId="{21E77C85-D5D3-4F0F-8605-C5719C472C56}" destId="{4E86ECFC-FF5A-438B-8383-A738F3B1757E}" srcOrd="4" destOrd="0" presId="urn:microsoft.com/office/officeart/2005/8/layout/radial5"/>
    <dgm:cxn modelId="{70C6224A-663F-470C-9914-A5451649FAED}" type="presParOf" srcId="{21E77C85-D5D3-4F0F-8605-C5719C472C56}" destId="{6FC008CF-F291-43D9-882D-DC32E07DDE61}" srcOrd="5" destOrd="0" presId="urn:microsoft.com/office/officeart/2005/8/layout/radial5"/>
    <dgm:cxn modelId="{B32727B5-97D8-45A0-8398-49DC4A26CD37}" type="presParOf" srcId="{6FC008CF-F291-43D9-882D-DC32E07DDE61}" destId="{A9F8D01B-07A8-4740-BC6C-026F59A08C43}" srcOrd="0" destOrd="0" presId="urn:microsoft.com/office/officeart/2005/8/layout/radial5"/>
    <dgm:cxn modelId="{03E344CA-A85A-470D-94F9-BEE62AC25703}" type="presParOf" srcId="{21E77C85-D5D3-4F0F-8605-C5719C472C56}" destId="{5A5EE6E0-DB32-4315-8E8C-32174DC36D05}" srcOrd="6" destOrd="0" presId="urn:microsoft.com/office/officeart/2005/8/layout/radial5"/>
    <dgm:cxn modelId="{27A0E7F5-09DB-49F9-AA27-679DA03CEC9A}" type="presParOf" srcId="{21E77C85-D5D3-4F0F-8605-C5719C472C56}" destId="{B8B23E54-3A14-438C-A942-E4BA9E8F3A39}" srcOrd="7" destOrd="0" presId="urn:microsoft.com/office/officeart/2005/8/layout/radial5"/>
    <dgm:cxn modelId="{404D8B27-DD24-4FC2-98F1-813A42114232}" type="presParOf" srcId="{B8B23E54-3A14-438C-A942-E4BA9E8F3A39}" destId="{4E87D616-8927-4D0C-AA6E-FFEFDCB94E29}" srcOrd="0" destOrd="0" presId="urn:microsoft.com/office/officeart/2005/8/layout/radial5"/>
    <dgm:cxn modelId="{84408793-62A7-415A-864E-9222683984B7}" type="presParOf" srcId="{21E77C85-D5D3-4F0F-8605-C5719C472C56}" destId="{179A0C35-5103-409B-9C21-9241C3053A4B}" srcOrd="8" destOrd="0" presId="urn:microsoft.com/office/officeart/2005/8/layout/radial5"/>
    <dgm:cxn modelId="{202C89F0-7640-4CB6-A7B8-05660482760F}" type="presParOf" srcId="{21E77C85-D5D3-4F0F-8605-C5719C472C56}" destId="{75E287E6-AF73-44C4-A345-559B8CCA91F2}" srcOrd="9" destOrd="0" presId="urn:microsoft.com/office/officeart/2005/8/layout/radial5"/>
    <dgm:cxn modelId="{6858C2C4-213F-4DA1-9B75-368C57457FD5}" type="presParOf" srcId="{75E287E6-AF73-44C4-A345-559B8CCA91F2}" destId="{72A49591-9880-445B-9DED-8E30E65439BC}" srcOrd="0" destOrd="0" presId="urn:microsoft.com/office/officeart/2005/8/layout/radial5"/>
    <dgm:cxn modelId="{F087BCA1-1C6A-4EA3-9145-FA4F5D20CEA6}" type="presParOf" srcId="{21E77C85-D5D3-4F0F-8605-C5719C472C56}" destId="{C2046709-AC5D-4AEC-8C62-3E78C51F74B5}" srcOrd="10" destOrd="0" presId="urn:microsoft.com/office/officeart/2005/8/layout/radial5"/>
    <dgm:cxn modelId="{42218B5C-CD56-4E60-B89B-2C3713CBDE55}" type="presParOf" srcId="{21E77C85-D5D3-4F0F-8605-C5719C472C56}" destId="{24202907-1846-4B9A-97A9-C98AAE3B6CDC}" srcOrd="11" destOrd="0" presId="urn:microsoft.com/office/officeart/2005/8/layout/radial5"/>
    <dgm:cxn modelId="{CC5E9F35-4B5A-47D7-A6D5-8BC07EDF96B4}" type="presParOf" srcId="{24202907-1846-4B9A-97A9-C98AAE3B6CDC}" destId="{16437917-C578-4CEF-99DF-6C580DBF7108}" srcOrd="0" destOrd="0" presId="urn:microsoft.com/office/officeart/2005/8/layout/radial5"/>
    <dgm:cxn modelId="{5016C601-6B2A-454D-999C-16E6FA39326E}" type="presParOf" srcId="{21E77C85-D5D3-4F0F-8605-C5719C472C56}" destId="{57A8F55B-F152-4A41-9868-B882753F1589}" srcOrd="12" destOrd="0" presId="urn:microsoft.com/office/officeart/2005/8/layout/radial5"/>
    <dgm:cxn modelId="{3115CA12-8508-491F-AFAB-ED2BF90521E7}" type="presParOf" srcId="{21E77C85-D5D3-4F0F-8605-C5719C472C56}" destId="{D9B074D5-49E8-4E6B-9AC9-E8CE637C9A1E}" srcOrd="13" destOrd="0" presId="urn:microsoft.com/office/officeart/2005/8/layout/radial5"/>
    <dgm:cxn modelId="{1380E147-F8BB-44A6-B5D2-92AD528020A1}" type="presParOf" srcId="{D9B074D5-49E8-4E6B-9AC9-E8CE637C9A1E}" destId="{58D275FA-D9E3-4A12-B081-2D794F5E74A7}" srcOrd="0" destOrd="0" presId="urn:microsoft.com/office/officeart/2005/8/layout/radial5"/>
    <dgm:cxn modelId="{FBAA2B63-6977-4863-A91C-76DDBA525488}" type="presParOf" srcId="{21E77C85-D5D3-4F0F-8605-C5719C472C56}" destId="{879ABD5A-1813-4978-B3A6-EE791C4134DE}" srcOrd="14" destOrd="0" presId="urn:microsoft.com/office/officeart/2005/8/layout/radial5"/>
    <dgm:cxn modelId="{A1B2E3F0-6711-43BB-9AD8-430A6E5E2606}" type="presParOf" srcId="{21E77C85-D5D3-4F0F-8605-C5719C472C56}" destId="{A6402849-67DC-4579-BBDD-7C02059B9BBB}" srcOrd="15" destOrd="0" presId="urn:microsoft.com/office/officeart/2005/8/layout/radial5"/>
    <dgm:cxn modelId="{43E2EF2F-A687-4DD9-B57E-02B0363D57E1}" type="presParOf" srcId="{A6402849-67DC-4579-BBDD-7C02059B9BBB}" destId="{67ACD830-A975-491D-99C4-FC7881FF8A31}" srcOrd="0" destOrd="0" presId="urn:microsoft.com/office/officeart/2005/8/layout/radial5"/>
    <dgm:cxn modelId="{D0904F21-ACCD-471B-9B9A-E3F661E3FD74}" type="presParOf" srcId="{21E77C85-D5D3-4F0F-8605-C5719C472C56}" destId="{D06B5B5B-6426-4BD2-B52B-2D84D7F7F12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DB5AFD-7124-4093-8099-D5A449F6E0BF}">
      <dsp:nvSpPr>
        <dsp:cNvPr id="0" name=""/>
        <dsp:cNvSpPr/>
      </dsp:nvSpPr>
      <dsp:spPr>
        <a:xfrm>
          <a:off x="1492566" y="483278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E6898F-7258-4A9E-B796-D46C86AE5BED}">
      <dsp:nvSpPr>
        <dsp:cNvPr id="0" name=""/>
        <dsp:cNvSpPr/>
      </dsp:nvSpPr>
      <dsp:spPr>
        <a:xfrm>
          <a:off x="1492566" y="483278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tint val="35000"/>
                <a:satMod val="253000"/>
              </a:schemeClr>
            </a:gs>
            <a:gs pos="50000">
              <a:schemeClr val="accent2">
                <a:hueOff val="12672561"/>
                <a:satOff val="-24457"/>
                <a:lumOff val="-3140"/>
                <a:alphaOff val="0"/>
                <a:tint val="42000"/>
                <a:satMod val="255000"/>
              </a:schemeClr>
            </a:gs>
            <a:gs pos="97000">
              <a:schemeClr val="accent2">
                <a:hueOff val="12672561"/>
                <a:satOff val="-24457"/>
                <a:lumOff val="-3140"/>
                <a:alphaOff val="0"/>
                <a:tint val="53000"/>
                <a:satMod val="26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0FD8DC-AC7D-4244-8E9B-B442562B2005}">
      <dsp:nvSpPr>
        <dsp:cNvPr id="0" name=""/>
        <dsp:cNvSpPr/>
      </dsp:nvSpPr>
      <dsp:spPr>
        <a:xfrm>
          <a:off x="1492566" y="483278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35000"/>
                <a:satMod val="253000"/>
              </a:schemeClr>
            </a:gs>
            <a:gs pos="50000">
              <a:schemeClr val="accent2">
                <a:hueOff val="6336281"/>
                <a:satOff val="-12229"/>
                <a:lumOff val="-1570"/>
                <a:alphaOff val="0"/>
                <a:tint val="42000"/>
                <a:satMod val="255000"/>
              </a:schemeClr>
            </a:gs>
            <a:gs pos="97000">
              <a:schemeClr val="accent2">
                <a:hueOff val="6336281"/>
                <a:satOff val="-12229"/>
                <a:lumOff val="-1570"/>
                <a:alphaOff val="0"/>
                <a:tint val="53000"/>
                <a:satMod val="2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29038A-F2B7-4E7F-A8B3-B02745689FFB}">
      <dsp:nvSpPr>
        <dsp:cNvPr id="0" name=""/>
        <dsp:cNvSpPr/>
      </dsp:nvSpPr>
      <dsp:spPr>
        <a:xfrm>
          <a:off x="1492566" y="483278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4469BE-EDB8-415A-B8C9-46A4118F2E89}">
      <dsp:nvSpPr>
        <dsp:cNvPr id="0" name=""/>
        <dsp:cNvSpPr/>
      </dsp:nvSpPr>
      <dsp:spPr>
        <a:xfrm>
          <a:off x="2247807" y="1269101"/>
          <a:ext cx="1614947" cy="15537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Оценка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47807" y="1269101"/>
        <a:ext cx="1614947" cy="1553783"/>
      </dsp:txXfrm>
    </dsp:sp>
    <dsp:sp modelId="{758697BE-41DA-45CB-9C3B-C9C577D185FC}">
      <dsp:nvSpPr>
        <dsp:cNvPr id="0" name=""/>
        <dsp:cNvSpPr/>
      </dsp:nvSpPr>
      <dsp:spPr>
        <a:xfrm>
          <a:off x="2455822" y="16985"/>
          <a:ext cx="1198917" cy="10051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Мера влияния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5822" y="16985"/>
        <a:ext cx="1198917" cy="1005120"/>
      </dsp:txXfrm>
    </dsp:sp>
    <dsp:sp modelId="{1F3594DB-87A3-4DD0-A59C-E9F09BCDFA00}">
      <dsp:nvSpPr>
        <dsp:cNvPr id="0" name=""/>
        <dsp:cNvSpPr/>
      </dsp:nvSpPr>
      <dsp:spPr>
        <a:xfrm>
          <a:off x="3932548" y="1413123"/>
          <a:ext cx="1298359" cy="1265739"/>
        </a:xfrm>
        <a:prstGeom prst="ellipse">
          <a:avLst/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35000"/>
                <a:satMod val="253000"/>
              </a:schemeClr>
            </a:gs>
            <a:gs pos="50000">
              <a:schemeClr val="accent2">
                <a:hueOff val="6336281"/>
                <a:satOff val="-12229"/>
                <a:lumOff val="-1570"/>
                <a:alphaOff val="0"/>
                <a:tint val="42000"/>
                <a:satMod val="255000"/>
              </a:schemeClr>
            </a:gs>
            <a:gs pos="97000">
              <a:schemeClr val="accent2">
                <a:hueOff val="6336281"/>
                <a:satOff val="-12229"/>
                <a:lumOff val="-1570"/>
                <a:alphaOff val="0"/>
                <a:tint val="53000"/>
                <a:satMod val="2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2548" y="1413123"/>
        <a:ext cx="1298359" cy="1265739"/>
      </dsp:txXfrm>
    </dsp:sp>
    <dsp:sp modelId="{B96FC16A-AAD6-4DF7-AFB9-1665560BA6FA}">
      <dsp:nvSpPr>
        <dsp:cNvPr id="0" name=""/>
        <dsp:cNvSpPr/>
      </dsp:nvSpPr>
      <dsp:spPr>
        <a:xfrm>
          <a:off x="2391095" y="3097866"/>
          <a:ext cx="1328370" cy="949148"/>
        </a:xfrm>
        <a:prstGeom prst="ellipse">
          <a:avLst/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tint val="35000"/>
                <a:satMod val="253000"/>
              </a:schemeClr>
            </a:gs>
            <a:gs pos="50000">
              <a:schemeClr val="accent2">
                <a:hueOff val="12672561"/>
                <a:satOff val="-24457"/>
                <a:lumOff val="-3140"/>
                <a:alphaOff val="0"/>
                <a:tint val="42000"/>
                <a:satMod val="255000"/>
              </a:schemeClr>
            </a:gs>
            <a:gs pos="97000">
              <a:schemeClr val="accent2">
                <a:hueOff val="12672561"/>
                <a:satOff val="-24457"/>
                <a:lumOff val="-3140"/>
                <a:alphaOff val="0"/>
                <a:tint val="53000"/>
                <a:satMod val="26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Обучение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1095" y="3097866"/>
        <a:ext cx="1328370" cy="949148"/>
      </dsp:txXfrm>
    </dsp:sp>
    <dsp:sp modelId="{3E5DF7A8-642A-4BA3-B0AB-C215681EB10C}">
      <dsp:nvSpPr>
        <dsp:cNvPr id="0" name=""/>
        <dsp:cNvSpPr/>
      </dsp:nvSpPr>
      <dsp:spPr>
        <a:xfrm>
          <a:off x="865091" y="1485128"/>
          <a:ext cx="1327484" cy="1121729"/>
        </a:xfrm>
        <a:prstGeom prst="ellipse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Мера изменения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5091" y="1485128"/>
        <a:ext cx="1327484" cy="11217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79C176-4EB1-48DF-9BF2-35004CB067DC}">
      <dsp:nvSpPr>
        <dsp:cNvPr id="0" name=""/>
        <dsp:cNvSpPr/>
      </dsp:nvSpPr>
      <dsp:spPr>
        <a:xfrm>
          <a:off x="464802" y="0"/>
          <a:ext cx="4462678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4F3DF-E52F-42A7-A516-5C9B9162A42F}">
      <dsp:nvSpPr>
        <dsp:cNvPr id="0" name=""/>
        <dsp:cNvSpPr/>
      </dsp:nvSpPr>
      <dsp:spPr>
        <a:xfrm>
          <a:off x="2696141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Современная школа</a:t>
          </a:r>
          <a:endParaRPr lang="ru-RU" sz="20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6141" y="408582"/>
        <a:ext cx="2641600" cy="962025"/>
      </dsp:txXfrm>
    </dsp:sp>
    <dsp:sp modelId="{5B3F269F-B06B-4FE5-B41C-197528E797FB}">
      <dsp:nvSpPr>
        <dsp:cNvPr id="0" name=""/>
        <dsp:cNvSpPr/>
      </dsp:nvSpPr>
      <dsp:spPr>
        <a:xfrm>
          <a:off x="2517569" y="1490860"/>
          <a:ext cx="2998744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Приоритетная цель обучения – развитие школьника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7569" y="1490860"/>
        <a:ext cx="2998744" cy="962025"/>
      </dsp:txXfrm>
    </dsp:sp>
    <dsp:sp modelId="{862C50BD-C415-453B-A302-5C706B54AF3A}">
      <dsp:nvSpPr>
        <dsp:cNvPr id="0" name=""/>
        <dsp:cNvSpPr/>
      </dsp:nvSpPr>
      <dsp:spPr>
        <a:xfrm>
          <a:off x="2402686" y="2573139"/>
          <a:ext cx="322851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Оценка является мерой влияния, изменения, обучения и развития.</a:t>
          </a:r>
          <a:endParaRPr lang="ru-RU" sz="20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2686" y="2573139"/>
        <a:ext cx="3228510" cy="962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28ED7-68AF-4A48-8386-F9D6D09F838A}">
      <dsp:nvSpPr>
        <dsp:cNvPr id="0" name=""/>
        <dsp:cNvSpPr/>
      </dsp:nvSpPr>
      <dsp:spPr>
        <a:xfrm>
          <a:off x="0" y="28238"/>
          <a:ext cx="7498080" cy="2852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Критериальное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оценивание</a:t>
          </a: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 – это оценивание по критериям, т. е. оценка складывается из составляющих (критериев), которые отражают достижения учащихся по разным направлениям развития их учебно-познавательной компетентности. 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238"/>
        <a:ext cx="7498080" cy="2852086"/>
      </dsp:txXfrm>
    </dsp:sp>
    <dsp:sp modelId="{47FE3E6B-C9D7-4931-8E38-060A52D05D34}">
      <dsp:nvSpPr>
        <dsp:cNvPr id="0" name=""/>
        <dsp:cNvSpPr/>
      </dsp:nvSpPr>
      <dsp:spPr>
        <a:xfrm>
          <a:off x="0" y="2958084"/>
          <a:ext cx="7498080" cy="1814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700" b="1" kern="1200" dirty="0" err="1" smtClean="0">
              <a:latin typeface="Times New Roman" pitchFamily="18" charset="0"/>
              <a:cs typeface="Times New Roman" pitchFamily="18" charset="0"/>
            </a:rPr>
            <a:t>Критериальный</a:t>
          </a: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 подход исключает сравнение и зависимость от достижений других обучающихся.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58084"/>
        <a:ext cx="7498080" cy="18142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3C5ED0-57F6-475C-BD53-AD471D7CDEF3}">
      <dsp:nvSpPr>
        <dsp:cNvPr id="0" name=""/>
        <dsp:cNvSpPr/>
      </dsp:nvSpPr>
      <dsp:spPr>
        <a:xfrm>
          <a:off x="0" y="14580"/>
          <a:ext cx="7498080" cy="1113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Что необходимо для </a:t>
          </a:r>
          <a:r>
            <a:rPr lang="ru-RU" sz="2800" b="1" kern="1200" dirty="0" err="1" smtClean="0">
              <a:solidFill>
                <a:srgbClr val="FF0000"/>
              </a:solidFill>
            </a:rPr>
            <a:t>формативного</a:t>
          </a:r>
          <a:r>
            <a:rPr lang="ru-RU" sz="2800" b="1" kern="1200" dirty="0" smtClean="0">
              <a:solidFill>
                <a:srgbClr val="FF0000"/>
              </a:solidFill>
            </a:rPr>
            <a:t> оценивания: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0" y="14580"/>
        <a:ext cx="7498080" cy="1113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34BF4-BB9C-40A0-97F8-3722141759CB}">
      <dsp:nvSpPr>
        <dsp:cNvPr id="0" name=""/>
        <dsp:cNvSpPr/>
      </dsp:nvSpPr>
      <dsp:spPr>
        <a:xfrm>
          <a:off x="0" y="83027"/>
          <a:ext cx="7498080" cy="912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1) Знание и понимание учащимися целей обучения.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3027"/>
        <a:ext cx="7498080" cy="912600"/>
      </dsp:txXfrm>
    </dsp:sp>
    <dsp:sp modelId="{9069A397-0F47-4A47-8754-421F98F4D1CD}">
      <dsp:nvSpPr>
        <dsp:cNvPr id="0" name=""/>
        <dsp:cNvSpPr/>
      </dsp:nvSpPr>
      <dsp:spPr>
        <a:xfrm>
          <a:off x="0" y="1064747"/>
          <a:ext cx="7498080" cy="912600"/>
        </a:xfrm>
        <a:prstGeom prst="roundRect">
          <a:avLst/>
        </a:prstGeom>
        <a:gradFill rotWithShape="0">
          <a:gsLst>
            <a:gs pos="0">
              <a:schemeClr val="accent3">
                <a:hueOff val="-4206610"/>
                <a:satOff val="-2163"/>
                <a:lumOff val="-931"/>
                <a:alphaOff val="0"/>
                <a:tint val="35000"/>
                <a:satMod val="253000"/>
              </a:schemeClr>
            </a:gs>
            <a:gs pos="50000">
              <a:schemeClr val="accent3">
                <a:hueOff val="-4206610"/>
                <a:satOff val="-2163"/>
                <a:lumOff val="-931"/>
                <a:alphaOff val="0"/>
                <a:tint val="42000"/>
                <a:satMod val="255000"/>
              </a:schemeClr>
            </a:gs>
            <a:gs pos="97000">
              <a:schemeClr val="accent3">
                <a:hueOff val="-4206610"/>
                <a:satOff val="-2163"/>
                <a:lumOff val="-931"/>
                <a:alphaOff val="0"/>
                <a:tint val="53000"/>
                <a:satMod val="260000"/>
              </a:schemeClr>
            </a:gs>
            <a:gs pos="100000">
              <a:schemeClr val="accent3">
                <a:hueOff val="-4206610"/>
                <a:satOff val="-2163"/>
                <a:lumOff val="-93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2) Эффективная обратная связь с учениками.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64747"/>
        <a:ext cx="7498080" cy="912600"/>
      </dsp:txXfrm>
    </dsp:sp>
    <dsp:sp modelId="{757DB01B-4EE8-4340-8427-2EC953A65975}">
      <dsp:nvSpPr>
        <dsp:cNvPr id="0" name=""/>
        <dsp:cNvSpPr/>
      </dsp:nvSpPr>
      <dsp:spPr>
        <a:xfrm>
          <a:off x="0" y="2070357"/>
          <a:ext cx="7498080" cy="912600"/>
        </a:xfrm>
        <a:prstGeom prst="roundRect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19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3) Активнее участие учащихся в процессе собственного познания.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70357"/>
        <a:ext cx="7498080" cy="912600"/>
      </dsp:txXfrm>
    </dsp:sp>
    <dsp:sp modelId="{191E5EC3-3695-40A9-93D3-E77D10BBB1C6}">
      <dsp:nvSpPr>
        <dsp:cNvPr id="0" name=""/>
        <dsp:cNvSpPr/>
      </dsp:nvSpPr>
      <dsp:spPr>
        <a:xfrm>
          <a:off x="0" y="3028188"/>
          <a:ext cx="7498080" cy="912600"/>
        </a:xfrm>
        <a:prstGeom prst="roundRect">
          <a:avLst/>
        </a:prstGeom>
        <a:gradFill rotWithShape="0">
          <a:gsLst>
            <a:gs pos="0">
              <a:schemeClr val="accent3">
                <a:hueOff val="-12619828"/>
                <a:satOff val="-6489"/>
                <a:lumOff val="-2794"/>
                <a:alphaOff val="0"/>
                <a:tint val="35000"/>
                <a:satMod val="253000"/>
              </a:schemeClr>
            </a:gs>
            <a:gs pos="50000">
              <a:schemeClr val="accent3">
                <a:hueOff val="-12619828"/>
                <a:satOff val="-6489"/>
                <a:lumOff val="-2794"/>
                <a:alphaOff val="0"/>
                <a:tint val="42000"/>
                <a:satMod val="255000"/>
              </a:schemeClr>
            </a:gs>
            <a:gs pos="97000">
              <a:schemeClr val="accent3">
                <a:hueOff val="-12619828"/>
                <a:satOff val="-6489"/>
                <a:lumOff val="-2794"/>
                <a:alphaOff val="0"/>
                <a:tint val="53000"/>
                <a:satMod val="260000"/>
              </a:schemeClr>
            </a:gs>
            <a:gs pos="100000">
              <a:schemeClr val="accent3">
                <a:hueOff val="-12619828"/>
                <a:satOff val="-6489"/>
                <a:lumOff val="-279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4) Знание и понимание учащимися критериев оценивание.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28188"/>
        <a:ext cx="7498080" cy="912600"/>
      </dsp:txXfrm>
    </dsp:sp>
    <dsp:sp modelId="{CAF83E0F-8339-4AD9-A8C1-D7155E1289AE}">
      <dsp:nvSpPr>
        <dsp:cNvPr id="0" name=""/>
        <dsp:cNvSpPr/>
      </dsp:nvSpPr>
      <dsp:spPr>
        <a:xfrm>
          <a:off x="0" y="4009908"/>
          <a:ext cx="7498080" cy="912600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5) Возможность и умение учащихся анализировать собственную работу (рефлексия).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09908"/>
        <a:ext cx="7498080" cy="912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072C7-3F52-406E-8D5B-C813B9BE38E6}">
      <dsp:nvSpPr>
        <dsp:cNvPr id="0" name=""/>
        <dsp:cNvSpPr/>
      </dsp:nvSpPr>
      <dsp:spPr>
        <a:xfrm>
          <a:off x="2681487" y="1741181"/>
          <a:ext cx="2318882" cy="2131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Принципы оценивания достижений учащихся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1487" y="1741181"/>
        <a:ext cx="2318882" cy="2131887"/>
      </dsp:txXfrm>
    </dsp:sp>
    <dsp:sp modelId="{25B7DF24-8100-4AC0-9DE7-6DDE290B5084}">
      <dsp:nvSpPr>
        <dsp:cNvPr id="0" name=""/>
        <dsp:cNvSpPr/>
      </dsp:nvSpPr>
      <dsp:spPr>
        <a:xfrm rot="16021719">
          <a:off x="3630663" y="1238358"/>
          <a:ext cx="283136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021719">
        <a:off x="3630663" y="1238358"/>
        <a:ext cx="283136" cy="490573"/>
      </dsp:txXfrm>
    </dsp:sp>
    <dsp:sp modelId="{709DF61A-8EF6-464D-A178-09DDE6590F11}">
      <dsp:nvSpPr>
        <dsp:cNvPr id="0" name=""/>
        <dsp:cNvSpPr/>
      </dsp:nvSpPr>
      <dsp:spPr>
        <a:xfrm>
          <a:off x="2739646" y="-10"/>
          <a:ext cx="1973914" cy="1209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Значимость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9646" y="-10"/>
        <a:ext cx="1973914" cy="1209208"/>
      </dsp:txXfrm>
    </dsp:sp>
    <dsp:sp modelId="{B849BBAE-D775-47F5-B408-C3A6AD72BDD3}">
      <dsp:nvSpPr>
        <dsp:cNvPr id="0" name=""/>
        <dsp:cNvSpPr/>
      </dsp:nvSpPr>
      <dsp:spPr>
        <a:xfrm rot="19262826">
          <a:off x="4793655" y="1634957"/>
          <a:ext cx="387604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9262826">
        <a:off x="4793655" y="1634957"/>
        <a:ext cx="387604" cy="490573"/>
      </dsp:txXfrm>
    </dsp:sp>
    <dsp:sp modelId="{4E86ECFC-FF5A-438B-8383-A738F3B1757E}">
      <dsp:nvSpPr>
        <dsp:cNvPr id="0" name=""/>
        <dsp:cNvSpPr/>
      </dsp:nvSpPr>
      <dsp:spPr>
        <a:xfrm>
          <a:off x="4899883" y="288036"/>
          <a:ext cx="2204372" cy="1543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Адекватность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9883" y="288036"/>
        <a:ext cx="2204372" cy="1543942"/>
      </dsp:txXfrm>
    </dsp:sp>
    <dsp:sp modelId="{6FC008CF-F291-43D9-882D-DC32E07DDE61}">
      <dsp:nvSpPr>
        <dsp:cNvPr id="0" name=""/>
        <dsp:cNvSpPr/>
      </dsp:nvSpPr>
      <dsp:spPr>
        <a:xfrm rot="21523613">
          <a:off x="5088081" y="2531764"/>
          <a:ext cx="212236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1523613">
        <a:off x="5088081" y="2531764"/>
        <a:ext cx="212236" cy="490573"/>
      </dsp:txXfrm>
    </dsp:sp>
    <dsp:sp modelId="{5A5EE6E0-DB32-4315-8E8C-32174DC36D05}">
      <dsp:nvSpPr>
        <dsp:cNvPr id="0" name=""/>
        <dsp:cNvSpPr/>
      </dsp:nvSpPr>
      <dsp:spPr>
        <a:xfrm>
          <a:off x="5399446" y="2016223"/>
          <a:ext cx="2521433" cy="145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Объективность и справедливость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9446" y="2016223"/>
        <a:ext cx="2521433" cy="1456496"/>
      </dsp:txXfrm>
    </dsp:sp>
    <dsp:sp modelId="{B8B23E54-3A14-438C-A942-E4BA9E8F3A39}">
      <dsp:nvSpPr>
        <dsp:cNvPr id="0" name=""/>
        <dsp:cNvSpPr/>
      </dsp:nvSpPr>
      <dsp:spPr>
        <a:xfrm rot="2007544">
          <a:off x="4886456" y="3383325"/>
          <a:ext cx="395062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007544">
        <a:off x="4886456" y="3383325"/>
        <a:ext cx="395062" cy="490573"/>
      </dsp:txXfrm>
    </dsp:sp>
    <dsp:sp modelId="{179A0C35-5103-409B-9C21-9241C3053A4B}">
      <dsp:nvSpPr>
        <dsp:cNvPr id="0" name=""/>
        <dsp:cNvSpPr/>
      </dsp:nvSpPr>
      <dsp:spPr>
        <a:xfrm>
          <a:off x="4981017" y="3672413"/>
          <a:ext cx="2435805" cy="1386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Интегрированность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1017" y="3672413"/>
        <a:ext cx="2435805" cy="1386022"/>
      </dsp:txXfrm>
    </dsp:sp>
    <dsp:sp modelId="{75E287E6-AF73-44C4-A345-559B8CCA91F2}">
      <dsp:nvSpPr>
        <dsp:cNvPr id="0" name=""/>
        <dsp:cNvSpPr/>
      </dsp:nvSpPr>
      <dsp:spPr>
        <a:xfrm rot="5400000">
          <a:off x="3736783" y="3818389"/>
          <a:ext cx="208291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3736783" y="3818389"/>
        <a:ext cx="208291" cy="490573"/>
      </dsp:txXfrm>
    </dsp:sp>
    <dsp:sp modelId="{C2046709-AC5D-4AEC-8C62-3E78C51F74B5}">
      <dsp:nvSpPr>
        <dsp:cNvPr id="0" name=""/>
        <dsp:cNvSpPr/>
      </dsp:nvSpPr>
      <dsp:spPr>
        <a:xfrm>
          <a:off x="2808313" y="4266071"/>
          <a:ext cx="2065230" cy="1501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Открытость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8313" y="4266071"/>
        <a:ext cx="2065230" cy="1501985"/>
      </dsp:txXfrm>
    </dsp:sp>
    <dsp:sp modelId="{24202907-1846-4B9A-97A9-C98AAE3B6CDC}">
      <dsp:nvSpPr>
        <dsp:cNvPr id="0" name=""/>
        <dsp:cNvSpPr/>
      </dsp:nvSpPr>
      <dsp:spPr>
        <a:xfrm rot="8613189">
          <a:off x="2378198" y="3475168"/>
          <a:ext cx="452077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8613189">
        <a:off x="2378198" y="3475168"/>
        <a:ext cx="452077" cy="490573"/>
      </dsp:txXfrm>
    </dsp:sp>
    <dsp:sp modelId="{57A8F55B-F152-4A41-9868-B882753F1589}">
      <dsp:nvSpPr>
        <dsp:cNvPr id="0" name=""/>
        <dsp:cNvSpPr/>
      </dsp:nvSpPr>
      <dsp:spPr>
        <a:xfrm>
          <a:off x="432043" y="3816425"/>
          <a:ext cx="2207749" cy="1386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Систематичность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3" y="3816425"/>
        <a:ext cx="2207749" cy="1386022"/>
      </dsp:txXfrm>
    </dsp:sp>
    <dsp:sp modelId="{D9B074D5-49E8-4E6B-9AC9-E8CE637C9A1E}">
      <dsp:nvSpPr>
        <dsp:cNvPr id="0" name=""/>
        <dsp:cNvSpPr/>
      </dsp:nvSpPr>
      <dsp:spPr>
        <a:xfrm rot="10796989">
          <a:off x="2259907" y="2563093"/>
          <a:ext cx="297916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796989">
        <a:off x="2259907" y="2563093"/>
        <a:ext cx="297916" cy="490573"/>
      </dsp:txXfrm>
    </dsp:sp>
    <dsp:sp modelId="{879ABD5A-1813-4978-B3A6-EE791C4134DE}">
      <dsp:nvSpPr>
        <dsp:cNvPr id="0" name=""/>
        <dsp:cNvSpPr/>
      </dsp:nvSpPr>
      <dsp:spPr>
        <a:xfrm>
          <a:off x="75994" y="2160239"/>
          <a:ext cx="2043388" cy="1298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Доступность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994" y="2160239"/>
        <a:ext cx="2043388" cy="1298576"/>
      </dsp:txXfrm>
    </dsp:sp>
    <dsp:sp modelId="{A6402849-67DC-4579-BBDD-7C02059B9BBB}">
      <dsp:nvSpPr>
        <dsp:cNvPr id="0" name=""/>
        <dsp:cNvSpPr/>
      </dsp:nvSpPr>
      <dsp:spPr>
        <a:xfrm rot="13034871">
          <a:off x="2411078" y="1640642"/>
          <a:ext cx="436643" cy="49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3034871">
        <a:off x="2411078" y="1640642"/>
        <a:ext cx="436643" cy="490573"/>
      </dsp:txXfrm>
    </dsp:sp>
    <dsp:sp modelId="{D06B5B5B-6426-4BD2-B52B-2D84D7F7F123}">
      <dsp:nvSpPr>
        <dsp:cNvPr id="0" name=""/>
        <dsp:cNvSpPr/>
      </dsp:nvSpPr>
      <dsp:spPr>
        <a:xfrm>
          <a:off x="435393" y="288032"/>
          <a:ext cx="2215566" cy="1543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Доброжелательность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393" y="288032"/>
        <a:ext cx="2215566" cy="154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8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61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08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524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4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454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38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8440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11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207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23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27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02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9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764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345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43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506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26997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692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536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050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342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237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110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872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58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872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081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76460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972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19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43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46B739-6933-4240-A62E-481F98ED9E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09.04.2019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519436-6325-4D98-8697-2E78D377896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0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15124" y="4437112"/>
            <a:ext cx="747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>Елеусизова Анара Тулегеновна,  </a:t>
            </a:r>
            <a:r>
              <a:rPr lang="ru-RU" b="1" dirty="0" err="1" smtClean="0">
                <a:latin typeface="Book Antiqua" pitchFamily="18" charset="0"/>
              </a:rPr>
              <a:t>и.о</a:t>
            </a:r>
            <a:r>
              <a:rPr lang="ru-RU" b="1" dirty="0" smtClean="0">
                <a:latin typeface="Book Antiqua" pitchFamily="18" charset="0"/>
              </a:rPr>
              <a:t>. доцента кафедры ветеринарной санитарии, </a:t>
            </a:r>
            <a:r>
              <a:rPr lang="en-US" b="1" dirty="0" smtClean="0">
                <a:latin typeface="Book Antiqua" pitchFamily="18" charset="0"/>
              </a:rPr>
              <a:t>PhD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9913" y="332655"/>
            <a:ext cx="8012130" cy="881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 Antiqua" pitchFamily="18" charset="0"/>
              </a:rPr>
              <a:t>Костанайский государственный университет имени А.Байтурсынова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 Antiqua" pitchFamily="18" charset="0"/>
              </a:rPr>
              <a:t>Факультет ветеринарии и технологии животноводства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5" y="1982450"/>
            <a:ext cx="75117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Формативное</a:t>
            </a: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и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суммативное</a:t>
            </a: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оценивание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1810" y="602128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20.02.2019</a:t>
            </a:r>
            <a:endParaRPr lang="ru-RU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3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Способы оформления обратной связи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8316416" cy="630932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– </a:t>
            </a:r>
            <a:r>
              <a:rPr lang="ru-RU" sz="2200" b="1" dirty="0"/>
              <a:t>начните с положительного, ободряющего комментария; </a:t>
            </a:r>
          </a:p>
          <a:p>
            <a:r>
              <a:rPr lang="ru-RU" sz="2200" b="1" dirty="0" smtClean="0"/>
              <a:t>– </a:t>
            </a:r>
            <a:r>
              <a:rPr lang="ru-RU" sz="2200" b="1" dirty="0"/>
              <a:t>балансируйте отрицательные и положительные комментарии; </a:t>
            </a:r>
          </a:p>
          <a:p>
            <a:r>
              <a:rPr lang="ru-RU" sz="2200" b="1" dirty="0"/>
              <a:t>– превращайте всю критику в положительные предложения; </a:t>
            </a:r>
          </a:p>
          <a:p>
            <a:r>
              <a:rPr lang="ru-RU" sz="2200" b="1" dirty="0"/>
              <a:t>– делайте общие предложения относительно того, что можно сделать в следующем задании; </a:t>
            </a:r>
          </a:p>
          <a:p>
            <a:r>
              <a:rPr lang="ru-RU" sz="2200" b="1" dirty="0"/>
              <a:t>– задавайте вопросы, которые поощряют рефлексию работы; </a:t>
            </a:r>
          </a:p>
          <a:p>
            <a:r>
              <a:rPr lang="ru-RU" sz="2200" b="1" dirty="0"/>
              <a:t>– используйте понятный язык; </a:t>
            </a:r>
          </a:p>
          <a:p>
            <a:r>
              <a:rPr lang="ru-RU" sz="2200" b="1" dirty="0"/>
              <a:t>– объясняйте все Ваши комментарии; </a:t>
            </a:r>
          </a:p>
          <a:p>
            <a:r>
              <a:rPr lang="ru-RU" sz="2200" b="1" dirty="0"/>
              <a:t>– предложить последующую работу и рекомендации; </a:t>
            </a:r>
          </a:p>
          <a:p>
            <a:r>
              <a:rPr lang="ru-RU" sz="2200" b="1" dirty="0"/>
              <a:t>– предложить определенные способы улучшения выполнения задания; </a:t>
            </a:r>
          </a:p>
          <a:p>
            <a:r>
              <a:rPr lang="ru-RU" sz="2200" b="1" dirty="0"/>
              <a:t>– предложить помощь по определенным проблемам; </a:t>
            </a:r>
          </a:p>
          <a:p>
            <a:r>
              <a:rPr lang="ru-RU" sz="2200" b="1" dirty="0"/>
              <a:t>– предложить обсудить оценку и ваши комментарии </a:t>
            </a:r>
          </a:p>
        </p:txBody>
      </p:sp>
    </p:spTree>
    <p:extLst>
      <p:ext uri="{BB962C8B-B14F-4D97-AF65-F5344CB8AC3E}">
        <p14:creationId xmlns:p14="http://schemas.microsoft.com/office/powerpoint/2010/main" xmlns="" val="21662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Суммативное</a:t>
            </a:r>
            <a:r>
              <a:rPr lang="ru-RU" sz="3600" b="1" dirty="0" smtClean="0">
                <a:solidFill>
                  <a:srgbClr val="FF0000"/>
                </a:solidFill>
              </a:rPr>
              <a:t> оценивание-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515" y="980728"/>
            <a:ext cx="8079973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или </a:t>
            </a:r>
            <a:r>
              <a:rPr lang="ru-RU" b="1" dirty="0" smtClean="0"/>
              <a:t>итоговое оценивание </a:t>
            </a:r>
            <a:r>
              <a:rPr lang="ru-RU" dirty="0" smtClean="0"/>
              <a:t>(экзамен, итоговый тест, срез и др.) выявляет </a:t>
            </a:r>
            <a:r>
              <a:rPr lang="ru-RU" b="1" dirty="0" smtClean="0">
                <a:solidFill>
                  <a:srgbClr val="002060"/>
                </a:solidFill>
              </a:rPr>
              <a:t>результат </a:t>
            </a:r>
            <a:r>
              <a:rPr lang="ru-RU" b="1" dirty="0" err="1" smtClean="0">
                <a:solidFill>
                  <a:srgbClr val="002060"/>
                </a:solidFill>
              </a:rPr>
              <a:t>обученности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обучающихся за определенный период времени.</a:t>
            </a:r>
          </a:p>
          <a:p>
            <a:r>
              <a:rPr lang="ru-RU" dirty="0" smtClean="0"/>
              <a:t>формы и способы оценки определяет преподаватель ;</a:t>
            </a:r>
            <a:endParaRPr lang="ru-RU" dirty="0"/>
          </a:p>
          <a:p>
            <a:r>
              <a:rPr lang="ru-RU" dirty="0" smtClean="0"/>
              <a:t>центром в аудитории является педагог.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3"/>
            <a:ext cx="3384376" cy="208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4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6084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своей деятельности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руководствуются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следующими принципами оценивания:</a:t>
            </a:r>
            <a:endParaRPr lang="ru-RU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022797170"/>
              </p:ext>
            </p:extLst>
          </p:nvPr>
        </p:nvGraphicFramePr>
        <p:xfrm>
          <a:off x="1043608" y="980728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823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42096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оценивания учебных достижений у студентов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728" y="1124744"/>
            <a:ext cx="788175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929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562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/>
              </a:rPr>
              <a:t>Ключевые ценности оценивания 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в ВУЗе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20880" cy="58326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Оценивание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должно быть валидным 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(объекты оценки должны соответствовать поставленным целям курса)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Оценивание должно быть надежным 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(использовать единообразные стандарты или критерии)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Оценивание должно быть справедливым 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(разные студенты должны иметь равные возможности добиться успеха)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Оценивание должно быть развивающим 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(фиксировать что могут студенты, и как им улучшить свои результаты)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Оценивание должно быть своевременным 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(поддерживающим развивающую обратную связь)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Оценивание должно быть эффективным 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(выполнимым, не забирать все ваше время и время ваших студентов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).</a:t>
            </a:r>
            <a:r>
              <a:rPr lang="ru-RU" sz="1600" i="1" dirty="0">
                <a:solidFill>
                  <a:srgbClr val="000000"/>
                </a:solidFill>
                <a:latin typeface="Arial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5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68"/>
            <a:ext cx="9144000" cy="68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1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/>
              </a:rPr>
              <a:t>Рейтинговое оценивание дает возможность студентам</a:t>
            </a:r>
            <a:r>
              <a:rPr lang="ru-RU" sz="2400" dirty="0" smtClean="0">
                <a:solidFill>
                  <a:srgbClr val="FF0000"/>
                </a:solidFill>
                <a:latin typeface="Arial"/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416824" cy="4800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400" dirty="0" smtClean="0">
                <a:solidFill>
                  <a:srgbClr val="000000"/>
                </a:solidFill>
                <a:latin typeface="Arial"/>
              </a:rPr>
              <a:t>организовать </a:t>
            </a:r>
            <a:r>
              <a:rPr lang="ru-RU" sz="3400" dirty="0">
                <a:solidFill>
                  <a:srgbClr val="000000"/>
                </a:solidFill>
                <a:latin typeface="Arial"/>
              </a:rPr>
              <a:t>систематическую, ритмичную работу по усвоению учебного материала;</a:t>
            </a:r>
            <a:endParaRPr lang="ru-RU" sz="34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3400" dirty="0">
                <a:solidFill>
                  <a:srgbClr val="000000"/>
                </a:solidFill>
                <a:latin typeface="Arial"/>
              </a:rPr>
              <a:t>каждый день семестра оценивать состояние своей работы по изучению дисциплины, выполнению всех видов учебных поручений;</a:t>
            </a:r>
            <a:endParaRPr lang="ru-RU" sz="34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3400" dirty="0">
                <a:solidFill>
                  <a:srgbClr val="000000"/>
                </a:solidFill>
                <a:latin typeface="Arial"/>
              </a:rPr>
              <a:t>течение семестра вносить коррективы в организацию текущей самостоятельной работы;</a:t>
            </a:r>
            <a:endParaRPr lang="ru-RU" sz="34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solidFill>
                  <a:srgbClr val="000000"/>
                </a:solidFill>
                <a:latin typeface="Arial"/>
              </a:rPr>
              <a:t>получать </a:t>
            </a:r>
            <a:r>
              <a:rPr lang="ru-RU" sz="3400" dirty="0">
                <a:solidFill>
                  <a:srgbClr val="000000"/>
                </a:solidFill>
                <a:latin typeface="Arial"/>
              </a:rPr>
              <a:t>объективные показатели своих знаний по отдельным блокам учебной дисциплины и прогнозировать итоговую оценку по дисциплине;</a:t>
            </a:r>
            <a:endParaRPr lang="ru-RU" sz="34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solidFill>
                  <a:srgbClr val="000000"/>
                </a:solidFill>
                <a:latin typeface="Arial"/>
              </a:rPr>
              <a:t>иметь </a:t>
            </a:r>
            <a:r>
              <a:rPr lang="ru-RU" sz="3400" dirty="0">
                <a:solidFill>
                  <a:srgbClr val="000000"/>
                </a:solidFill>
                <a:latin typeface="Arial"/>
              </a:rPr>
              <a:t>возможность получить итоговую оценку по дисциплине без экзамена (по итогам текущего контроля</a:t>
            </a:r>
            <a:r>
              <a:rPr lang="ru-RU" sz="3400" dirty="0" smtClean="0">
                <a:solidFill>
                  <a:srgbClr val="000000"/>
                </a:solidFill>
                <a:latin typeface="Arial"/>
              </a:rPr>
              <a:t>).</a:t>
            </a:r>
            <a:endParaRPr lang="ru-RU" sz="3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21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Arial"/>
              </a:rPr>
              <a:t>Преподавателям</a:t>
            </a:r>
            <a:r>
              <a:rPr lang="ru-RU" sz="2800" b="1" i="1" dirty="0" smtClean="0">
                <a:solidFill>
                  <a:srgbClr val="FF0000"/>
                </a:solidFill>
                <a:latin typeface="Arial"/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704856" cy="55446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рационально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планировать учебный процесс по данной дисциплине;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контролировать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ход усвоения каждым студентом и учебной группой изучаемого материала;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своевременно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вносить коррективы в организацию учебного процесса по результатам текущего рейтингового контроля;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всесторонне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и объективно оценивать выполнение каждым студентом каждого учебного поручения;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точно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и объективно определять итоговую оценку по дисциплине с учетом текущей успеваемости и экзамена;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решать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вопрос о возможности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без экзаменационной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оценки по дисциплине (по результатам текущего рейтинга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).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2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Чем может помогать оценивание студенту? (Или: Когда оценивание становится развивающим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r>
              <a:rPr lang="ru-RU" sz="2400" b="1" dirty="0" smtClean="0"/>
              <a:t>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5733256"/>
          </a:xfrm>
        </p:spPr>
        <p:txBody>
          <a:bodyPr>
            <a:noAutofit/>
          </a:bodyPr>
          <a:lstStyle/>
          <a:p>
            <a:r>
              <a:rPr lang="ru-RU" sz="2200" b="1" i="1" dirty="0" smtClean="0"/>
              <a:t>– </a:t>
            </a:r>
            <a:r>
              <a:rPr lang="ru-RU" sz="2200" b="1" i="1" dirty="0"/>
              <a:t>может помогать студентам учиться на ошибках; </a:t>
            </a:r>
          </a:p>
          <a:p>
            <a:r>
              <a:rPr lang="ru-RU" sz="2200" b="1" i="1" dirty="0"/>
              <a:t>– может помогать понять студентам, что важно; </a:t>
            </a:r>
          </a:p>
          <a:p>
            <a:r>
              <a:rPr lang="ru-RU" sz="2200" b="1" i="1" dirty="0"/>
              <a:t>– может помогать понять студентам, что у них получается; </a:t>
            </a:r>
          </a:p>
          <a:p>
            <a:r>
              <a:rPr lang="ru-RU" sz="2200" b="1" i="1" dirty="0"/>
              <a:t>– может помогать студентам обнаруживать, что они не знают; </a:t>
            </a:r>
          </a:p>
          <a:p>
            <a:r>
              <a:rPr lang="ru-RU" sz="2200" b="1" i="1" dirty="0"/>
              <a:t>– может помогать студентам обнаруживать, что они не умеют делать;</a:t>
            </a:r>
          </a:p>
          <a:p>
            <a:r>
              <a:rPr lang="ru-RU" sz="2200" b="1" i="1" dirty="0" smtClean="0"/>
              <a:t>– </a:t>
            </a:r>
            <a:r>
              <a:rPr lang="ru-RU" sz="2200" b="1" i="1" dirty="0"/>
              <a:t>может помогать понять отслеживать им собственный процесс движения в содержании. </a:t>
            </a:r>
            <a:endParaRPr lang="ru-RU" sz="2200" b="1" i="1" dirty="0" smtClean="0"/>
          </a:p>
          <a:p>
            <a:pPr marL="82296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Развивающий </a:t>
            </a:r>
            <a:r>
              <a:rPr lang="ru-RU" sz="2200" b="1" dirty="0">
                <a:solidFill>
                  <a:srgbClr val="FF0000"/>
                </a:solidFill>
              </a:rPr>
              <a:t>эффект обратной связи состоит в том, что она:</a:t>
            </a:r>
          </a:p>
          <a:p>
            <a:r>
              <a:rPr lang="ru-RU" sz="2200" b="1" dirty="0" smtClean="0"/>
              <a:t>– </a:t>
            </a:r>
            <a:r>
              <a:rPr lang="ru-RU" sz="2200" b="1" dirty="0"/>
              <a:t>Показывает сильные стороны работы.</a:t>
            </a:r>
          </a:p>
          <a:p>
            <a:r>
              <a:rPr lang="ru-RU" sz="2200" b="1" dirty="0" smtClean="0"/>
              <a:t>– </a:t>
            </a:r>
            <a:r>
              <a:rPr lang="ru-RU" sz="2200" b="1" dirty="0"/>
              <a:t>Фиксируя слабые моменты, предлагает или показывает способы их преодоления (развития</a:t>
            </a:r>
            <a:r>
              <a:rPr lang="ru-RU" sz="2200" b="1" dirty="0" smtClean="0"/>
              <a:t>).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21381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Требования к СРС: 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1) конспект должен быть написан собственноручно;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2) обязательны ссылки на использованные источники литературы;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3) объем конспекта от </a:t>
            </a:r>
            <a:r>
              <a:rPr lang="ru-RU" dirty="0" smtClean="0">
                <a:latin typeface="Times New Roman"/>
                <a:ea typeface="Times New Roman"/>
              </a:rPr>
              <a:t>4 </a:t>
            </a:r>
            <a:r>
              <a:rPr lang="ru-RU" dirty="0">
                <a:latin typeface="Times New Roman"/>
                <a:ea typeface="Times New Roman"/>
              </a:rPr>
              <a:t>и более страниц;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4) </a:t>
            </a:r>
            <a:r>
              <a:rPr lang="ru-RU" dirty="0" smtClean="0">
                <a:latin typeface="Times New Roman"/>
                <a:ea typeface="Times New Roman"/>
              </a:rPr>
              <a:t>обязательная </a:t>
            </a:r>
            <a:r>
              <a:rPr lang="ru-RU" dirty="0">
                <a:latin typeface="Times New Roman"/>
                <a:ea typeface="Times New Roman"/>
              </a:rPr>
              <a:t>защита конспекта перед преподавателем;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5) максимальный бал за правильно выполненный конспект – 5 б., защита – 5 баллов. Итого 10 баллов.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6) снижение </a:t>
            </a:r>
            <a:r>
              <a:rPr lang="ru-RU" dirty="0" smtClean="0">
                <a:latin typeface="Times New Roman"/>
                <a:ea typeface="Times New Roman"/>
              </a:rPr>
              <a:t>баллов:  за </a:t>
            </a:r>
            <a:r>
              <a:rPr lang="ru-RU" dirty="0">
                <a:latin typeface="Times New Roman"/>
                <a:ea typeface="Times New Roman"/>
              </a:rPr>
              <a:t>отсутствие литературы </a:t>
            </a:r>
            <a:r>
              <a:rPr lang="ru-RU" dirty="0" smtClean="0">
                <a:latin typeface="Times New Roman"/>
                <a:ea typeface="Times New Roman"/>
              </a:rPr>
              <a:t>- 3 </a:t>
            </a:r>
            <a:r>
              <a:rPr lang="ru-RU" dirty="0">
                <a:latin typeface="Times New Roman"/>
                <a:ea typeface="Times New Roman"/>
              </a:rPr>
              <a:t>балла; менее </a:t>
            </a:r>
            <a:r>
              <a:rPr lang="ru-RU" dirty="0" smtClean="0">
                <a:latin typeface="Times New Roman"/>
                <a:ea typeface="Times New Roman"/>
              </a:rPr>
              <a:t>4 </a:t>
            </a:r>
            <a:r>
              <a:rPr lang="ru-RU" dirty="0">
                <a:latin typeface="Times New Roman"/>
                <a:ea typeface="Times New Roman"/>
              </a:rPr>
              <a:t>страниц – </a:t>
            </a:r>
            <a:r>
              <a:rPr lang="ru-RU" dirty="0" smtClean="0">
                <a:latin typeface="Times New Roman"/>
                <a:ea typeface="Times New Roman"/>
              </a:rPr>
              <a:t>2 </a:t>
            </a:r>
            <a:r>
              <a:rPr lang="ru-RU" dirty="0">
                <a:latin typeface="Times New Roman"/>
                <a:ea typeface="Times New Roman"/>
              </a:rPr>
              <a:t>б., </a:t>
            </a:r>
            <a:r>
              <a:rPr lang="ru-RU" dirty="0" smtClean="0">
                <a:latin typeface="Times New Roman"/>
                <a:ea typeface="Times New Roman"/>
              </a:rPr>
              <a:t>затрудняется ответить на вопросы – 3 балла; использование конспекта </a:t>
            </a:r>
            <a:r>
              <a:rPr lang="ru-RU" dirty="0">
                <a:latin typeface="Times New Roman"/>
                <a:ea typeface="Times New Roman"/>
              </a:rPr>
              <a:t>при защите </a:t>
            </a:r>
            <a:r>
              <a:rPr lang="ru-RU" dirty="0" smtClean="0">
                <a:latin typeface="Times New Roman"/>
                <a:ea typeface="Times New Roman"/>
              </a:rPr>
              <a:t>– 4 б.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9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88832" cy="576064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effectLst/>
              </a:rPr>
              <a:t>Оценка играет огромную роль в любой деятельности</a:t>
            </a:r>
            <a:r>
              <a:rPr lang="ru-RU" sz="3200" b="1" i="1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3200" b="1" i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r>
              <a:rPr lang="ru-RU" sz="3200" b="1" i="1" dirty="0">
                <a:solidFill>
                  <a:schemeClr val="tx1"/>
                </a:solidFill>
                <a:effectLst/>
              </a:rPr>
              <a:t>«… Этот узел, тот перекресток, на котором встречаются все участники школьной жизни: дети, их родители, учителя, администрация</a:t>
            </a:r>
            <a:r>
              <a:rPr lang="ru-RU" sz="3200" b="1" i="1" dirty="0" smtClean="0">
                <a:solidFill>
                  <a:schemeClr val="tx1"/>
                </a:solidFill>
                <a:effectLst/>
              </a:rPr>
              <a:t>».</a:t>
            </a:r>
            <a:br>
              <a:rPr lang="ru-RU" sz="3200" b="1" i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r>
              <a:rPr lang="ru-RU" sz="3200" b="1" i="1" dirty="0">
                <a:solidFill>
                  <a:schemeClr val="tx1"/>
                </a:solidFill>
                <a:effectLst/>
              </a:rPr>
              <a:t>Цель </a:t>
            </a:r>
            <a:r>
              <a:rPr lang="ru-RU" sz="3200" b="1" i="1" dirty="0" smtClean="0">
                <a:solidFill>
                  <a:schemeClr val="tx1"/>
                </a:solidFill>
                <a:effectLst/>
              </a:rPr>
              <a:t>оценивания - </a:t>
            </a:r>
            <a:r>
              <a:rPr lang="ru-RU" sz="3200" b="1" i="1" dirty="0">
                <a:solidFill>
                  <a:schemeClr val="tx1"/>
                </a:solidFill>
                <a:effectLst/>
              </a:rPr>
              <a:t>улучшать результаты ,а не только измерять их.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1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240"/>
            <a:ext cx="7632848" cy="684076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Требования к оформлению презентации:</a:t>
            </a:r>
          </a:p>
          <a:p>
            <a:pPr algn="just"/>
            <a:r>
              <a:rPr lang="ru-RU" sz="1600" b="1" dirty="0"/>
              <a:t>1) Презентация составлена собственноручно, со ссылкой на источники;</a:t>
            </a:r>
          </a:p>
          <a:p>
            <a:pPr algn="just"/>
            <a:r>
              <a:rPr lang="ru-RU" sz="1600" b="1" dirty="0"/>
              <a:t>2) Информация должна быть взята только из рекомендованной / специализированной литературы. </a:t>
            </a:r>
          </a:p>
          <a:p>
            <a:pPr algn="just"/>
            <a:r>
              <a:rPr lang="ru-RU" sz="1600" b="1" dirty="0" smtClean="0"/>
              <a:t>4</a:t>
            </a:r>
            <a:r>
              <a:rPr lang="ru-RU" sz="1600" b="1" dirty="0"/>
              <a:t>) Не менее </a:t>
            </a:r>
            <a:r>
              <a:rPr lang="ru-RU" sz="1600" b="1" dirty="0" smtClean="0"/>
              <a:t>10-15 </a:t>
            </a:r>
            <a:r>
              <a:rPr lang="ru-RU" sz="1600" b="1" dirty="0"/>
              <a:t>слайдов;</a:t>
            </a:r>
          </a:p>
          <a:p>
            <a:pPr algn="just"/>
            <a:r>
              <a:rPr lang="ru-RU" sz="1600" b="1" dirty="0"/>
              <a:t>5) Слайды должны содержать краткую, но отражающую суть темы, информацию, обязательно с иллюстрациями по теме </a:t>
            </a:r>
            <a:r>
              <a:rPr lang="ru-RU" sz="1600" b="1" dirty="0" smtClean="0"/>
              <a:t>презентации. Соблюдай </a:t>
            </a:r>
            <a:r>
              <a:rPr lang="ru-RU" sz="1600" b="1" dirty="0"/>
              <a:t>единую логику форматирования текста.</a:t>
            </a:r>
          </a:p>
          <a:p>
            <a:pPr algn="just"/>
            <a:r>
              <a:rPr lang="ru-RU" sz="1600" b="1" dirty="0"/>
              <a:t>6) Шрифт - </a:t>
            </a:r>
            <a:r>
              <a:rPr lang="ru-RU" sz="1600" b="1" dirty="0" err="1"/>
              <a:t>Times</a:t>
            </a:r>
            <a:r>
              <a:rPr lang="ru-RU" sz="1600" b="1" dirty="0"/>
              <a:t> </a:t>
            </a:r>
            <a:r>
              <a:rPr lang="ru-RU" sz="1600" b="1" dirty="0" err="1"/>
              <a:t>New</a:t>
            </a:r>
            <a:r>
              <a:rPr lang="ru-RU" sz="1600" b="1" dirty="0"/>
              <a:t> </a:t>
            </a:r>
            <a:r>
              <a:rPr lang="ru-RU" sz="1600" b="1" dirty="0" err="1"/>
              <a:t>Roman</a:t>
            </a:r>
            <a:r>
              <a:rPr lang="ru-RU" sz="1600" b="1" dirty="0"/>
              <a:t>, размер шрифта не менее 24. Структура – титульный лист, план, основная часть, заключительный слайд (например, спасибо за внимание!). Темный текст на светлом фоне. </a:t>
            </a:r>
            <a:r>
              <a:rPr lang="ru-RU" sz="1600" b="1" dirty="0" smtClean="0"/>
              <a:t>Единый </a:t>
            </a:r>
            <a:r>
              <a:rPr lang="ru-RU" sz="1600" b="1" dirty="0"/>
              <a:t>отступ на всех страницах. Единое выравнивание. Единый шрифт во всей презентации. </a:t>
            </a:r>
            <a:r>
              <a:rPr lang="ru-RU" sz="1600" b="1" dirty="0" smtClean="0"/>
              <a:t>Рисунки</a:t>
            </a:r>
            <a:r>
              <a:rPr lang="ru-RU" sz="1600" b="1" dirty="0"/>
              <a:t>, диаграммы, таблицы, формулы и прочее должны быть подписаны. </a:t>
            </a:r>
            <a:endParaRPr lang="en-US" sz="1600" b="1" dirty="0" smtClean="0"/>
          </a:p>
          <a:p>
            <a:pPr algn="just"/>
            <a:r>
              <a:rPr lang="ru-RU" sz="1600" b="1" dirty="0" smtClean="0"/>
              <a:t>7</a:t>
            </a:r>
            <a:r>
              <a:rPr lang="ru-RU" sz="1600" b="1" dirty="0"/>
              <a:t>) доклад по теме презентации должен быть выразительным и содержательным. Обучающийся должен хорошо ориентироваться в материале и свободно владеть информацией.</a:t>
            </a:r>
          </a:p>
          <a:p>
            <a:r>
              <a:rPr lang="ru-RU" sz="1600" b="1" dirty="0"/>
              <a:t>8) максимальный балл за презентацию – </a:t>
            </a:r>
            <a:r>
              <a:rPr lang="ru-RU" sz="1600" b="1" dirty="0" smtClean="0"/>
              <a:t>95 / 15</a:t>
            </a:r>
            <a:endParaRPr lang="ru-RU" sz="1600" b="1" dirty="0"/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Снижение </a:t>
            </a:r>
            <a:r>
              <a:rPr lang="ru-RU" sz="1800" b="1" dirty="0">
                <a:solidFill>
                  <a:srgbClr val="FF0000"/>
                </a:solidFill>
              </a:rPr>
              <a:t>баллов: </a:t>
            </a:r>
          </a:p>
          <a:p>
            <a:r>
              <a:rPr lang="ru-RU" sz="1600" b="1" dirty="0"/>
              <a:t>- при использовании копии либо плагиата с интернет сайтов – 50 б.</a:t>
            </a:r>
          </a:p>
          <a:p>
            <a:r>
              <a:rPr lang="ru-RU" sz="1600" b="1" dirty="0"/>
              <a:t>- отсутствие списка литературы в конце презентации – 20 б.</a:t>
            </a:r>
          </a:p>
          <a:p>
            <a:r>
              <a:rPr lang="ru-RU" sz="1600" b="1" dirty="0"/>
              <a:t>- плохое владение материалом докладчика – от 10 до 60 б.</a:t>
            </a:r>
          </a:p>
          <a:p>
            <a:r>
              <a:rPr lang="ru-RU" sz="1600" b="1" dirty="0"/>
              <a:t>- несоответствие оформления слайдов требованиям – до 50 б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4077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733"/>
            <a:ext cx="8747677" cy="669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08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21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Выводы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6048" y="908720"/>
            <a:ext cx="7747951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/>
              <a:t>Процесс оценивания </a:t>
            </a:r>
            <a:r>
              <a:rPr lang="ru-RU" sz="2800" dirty="0" smtClean="0"/>
              <a:t>– один из важнейших элементов современного преподавания и учения; </a:t>
            </a:r>
          </a:p>
          <a:p>
            <a:r>
              <a:rPr lang="ru-RU" sz="2800" dirty="0" smtClean="0"/>
              <a:t>От правильной </a:t>
            </a:r>
            <a:r>
              <a:rPr lang="ru-RU" sz="2800" b="1" dirty="0" smtClean="0"/>
              <a:t>организации оценивания </a:t>
            </a:r>
            <a:r>
              <a:rPr lang="ru-RU" sz="2800" dirty="0" smtClean="0"/>
              <a:t>во многом зависит эффективность управления учебным процессом;</a:t>
            </a:r>
          </a:p>
          <a:p>
            <a:r>
              <a:rPr lang="ru-RU" sz="2800" dirty="0" smtClean="0"/>
              <a:t> Процесс оценивания результатов обучения включает в себя </a:t>
            </a:r>
            <a:r>
              <a:rPr lang="ru-RU" sz="2800" b="1" dirty="0" err="1" smtClean="0"/>
              <a:t>формативное</a:t>
            </a:r>
            <a:r>
              <a:rPr lang="ru-RU" sz="2800" dirty="0" smtClean="0"/>
              <a:t> и </a:t>
            </a:r>
            <a:r>
              <a:rPr lang="ru-RU" sz="2800" b="1" dirty="0" err="1" smtClean="0"/>
              <a:t>суммативное</a:t>
            </a:r>
            <a:r>
              <a:rPr lang="ru-RU" sz="2800" b="1" dirty="0" smtClean="0"/>
              <a:t> </a:t>
            </a:r>
            <a:r>
              <a:rPr lang="ru-RU" sz="2800" dirty="0" smtClean="0"/>
              <a:t>оценивание;</a:t>
            </a:r>
          </a:p>
          <a:p>
            <a:r>
              <a:rPr lang="ru-RU" sz="2800" dirty="0" smtClean="0"/>
              <a:t> </a:t>
            </a:r>
            <a:r>
              <a:rPr lang="ru-RU" sz="2800" b="1" dirty="0" err="1" smtClean="0"/>
              <a:t>Формативное</a:t>
            </a:r>
            <a:r>
              <a:rPr lang="ru-RU" sz="2800" b="1" dirty="0" smtClean="0"/>
              <a:t> оценивание </a:t>
            </a:r>
            <a:r>
              <a:rPr lang="ru-RU" sz="2800" dirty="0" smtClean="0"/>
              <a:t>и </a:t>
            </a:r>
            <a:r>
              <a:rPr lang="ru-RU" sz="2800" b="1" dirty="0" smtClean="0"/>
              <a:t>преподавание </a:t>
            </a:r>
            <a:r>
              <a:rPr lang="ru-RU" sz="2800" dirty="0" smtClean="0"/>
              <a:t>неразделимы.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s27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68" y="4409728"/>
            <a:ext cx="164858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4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93096"/>
            <a:ext cx="4427984" cy="2259632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условии, что все учителя будут придерживаться единых принципов при проведении оценивания, возможно добиться положительного результата.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45162106"/>
              </p:ext>
            </p:extLst>
          </p:nvPr>
        </p:nvGraphicFramePr>
        <p:xfrm>
          <a:off x="3707904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75933481"/>
              </p:ext>
            </p:extLst>
          </p:nvPr>
        </p:nvGraphicFramePr>
        <p:xfrm>
          <a:off x="-252536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33750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76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В отечественной дидактике до 2000 года была принята 4-х бальная система отметок</a:t>
            </a:r>
            <a:r>
              <a:rPr lang="ru-RU" sz="2800" b="1" i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i="1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5"- обладает в полной мере (отлично);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"4"- обладает достаточно (хорошо);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"3"- обладает недостаточно (удовлетворительно);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"2"- не владеет (неудовлетворительно)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37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reflection blurRad="6350" endPos="0" dir="5400000" sy="-100000" algn="bl" rotWithShape="0"/>
                </a:effectLst>
              </a:rPr>
              <a:t>Современное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5000" endA="300" endPos="0" dir="5400000" sy="-100000" algn="bl" rotWithShape="0"/>
                </a:effectLst>
              </a:rPr>
              <a:t>оценивание</a:t>
            </a:r>
            <a:endParaRPr lang="ru-RU" sz="4400" b="1" dirty="0">
              <a:solidFill>
                <a:srgbClr val="C00000"/>
              </a:solidFill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76864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должно быть: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Гибким;</a:t>
            </a:r>
          </a:p>
          <a:p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Многоинструментальным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Понятным;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 комфортным;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Двусоставным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критериальным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сочетать в себе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суммативное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формативное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2296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6520537-group-of-school-kids-vector-illustration-stock-vector-school-clipart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653136"/>
            <a:ext cx="350477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44323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6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2552722"/>
              </p:ext>
            </p:extLst>
          </p:nvPr>
        </p:nvGraphicFramePr>
        <p:xfrm>
          <a:off x="1233487" y="20955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742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206"/>
            <a:ext cx="8708405" cy="652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57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Формативное</a:t>
            </a:r>
            <a:r>
              <a:rPr lang="ru-RU" sz="3600" b="1" dirty="0" smtClean="0">
                <a:solidFill>
                  <a:srgbClr val="FF0000"/>
                </a:solidFill>
              </a:rPr>
              <a:t> оценивание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920880" cy="524894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Используется - в повседневной практике (ежедневно); </a:t>
            </a:r>
          </a:p>
          <a:p>
            <a:pPr algn="just"/>
            <a:r>
              <a:rPr lang="ru-RU" sz="2800" b="1" dirty="0" smtClean="0"/>
              <a:t>Обратная связь</a:t>
            </a:r>
            <a:r>
              <a:rPr lang="ru-RU" sz="2800" dirty="0" smtClean="0"/>
              <a:t>, обеспечивающая </a:t>
            </a:r>
            <a:r>
              <a:rPr lang="ru-RU" sz="2800" b="1" dirty="0" smtClean="0"/>
              <a:t>прогресс; </a:t>
            </a:r>
          </a:p>
          <a:p>
            <a:pPr algn="just"/>
            <a:r>
              <a:rPr lang="ru-RU" sz="2800" dirty="0" smtClean="0"/>
              <a:t>Выступает в форме, </a:t>
            </a:r>
            <a:r>
              <a:rPr lang="ru-RU" sz="2800" b="1" dirty="0" smtClean="0"/>
              <a:t>приемлемой </a:t>
            </a:r>
            <a:r>
              <a:rPr lang="ru-RU" sz="2800" dirty="0" smtClean="0"/>
              <a:t>как для </a:t>
            </a:r>
            <a:r>
              <a:rPr lang="ru-RU" sz="2800" b="1" dirty="0" smtClean="0"/>
              <a:t>преподавателя,</a:t>
            </a:r>
            <a:r>
              <a:rPr lang="ru-RU" sz="2800" dirty="0" smtClean="0"/>
              <a:t> так и для </a:t>
            </a:r>
            <a:r>
              <a:rPr lang="ru-RU" sz="2800" b="1" dirty="0" smtClean="0"/>
              <a:t>обучающихся; </a:t>
            </a:r>
          </a:p>
          <a:p>
            <a:pPr algn="just"/>
            <a:r>
              <a:rPr lang="ru-RU" sz="2800" dirty="0" smtClean="0"/>
              <a:t>Помогает преподавателю </a:t>
            </a:r>
            <a:r>
              <a:rPr lang="ru-RU" sz="2800" b="1" dirty="0" smtClean="0"/>
              <a:t>отслеживать</a:t>
            </a:r>
            <a:r>
              <a:rPr lang="ru-RU" sz="2800" dirty="0" smtClean="0"/>
              <a:t> успеваемость в группе;</a:t>
            </a:r>
          </a:p>
          <a:p>
            <a:pPr>
              <a:buNone/>
            </a:pPr>
            <a:r>
              <a:rPr lang="ru-RU" sz="2400" b="1" u="sng" dirty="0" smtClean="0"/>
              <a:t>Таким образом, </a:t>
            </a:r>
            <a:r>
              <a:rPr lang="ru-RU" sz="2400" b="1" u="sng" dirty="0" err="1" smtClean="0"/>
              <a:t>формативное</a:t>
            </a:r>
            <a:r>
              <a:rPr lang="ru-RU" sz="2400" b="1" u="sng" dirty="0" smtClean="0"/>
              <a:t> </a:t>
            </a:r>
          </a:p>
          <a:p>
            <a:pPr>
              <a:buNone/>
            </a:pPr>
            <a:r>
              <a:rPr lang="ru-RU" sz="2400" b="1" u="sng" dirty="0" smtClean="0"/>
              <a:t>оценивание несет функции: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формирующая;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стимулирующая;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мотивирующая.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99650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7616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69653860"/>
              </p:ext>
            </p:extLst>
          </p:nvPr>
        </p:nvGraphicFramePr>
        <p:xfrm>
          <a:off x="1403648" y="116632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4105419"/>
              </p:ext>
            </p:extLst>
          </p:nvPr>
        </p:nvGraphicFramePr>
        <p:xfrm>
          <a:off x="1403648" y="1340768"/>
          <a:ext cx="7498080" cy="500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8127" cy="141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4634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1701</TotalTime>
  <Words>1035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Солнцестояние</vt:lpstr>
      <vt:lpstr>1_Солнцестояние</vt:lpstr>
      <vt:lpstr>2_Солнцестояние</vt:lpstr>
      <vt:lpstr>4_Солнцестояние</vt:lpstr>
      <vt:lpstr>Слайд 1</vt:lpstr>
      <vt:lpstr>Оценка играет огромную роль в любой деятельности.  «… Этот узел, тот перекресток, на котором встречаются все участники школьной жизни: дети, их родители, учителя, администрация».  Цель оценивания - улучшать результаты ,а не только измерять их. </vt:lpstr>
      <vt:lpstr>Слайд 3</vt:lpstr>
      <vt:lpstr>В отечественной дидактике до 2000 года была принята 4-х бальная система отметок:</vt:lpstr>
      <vt:lpstr>Современное оценивание</vt:lpstr>
      <vt:lpstr>Слайд 6</vt:lpstr>
      <vt:lpstr>Слайд 7</vt:lpstr>
      <vt:lpstr>Формативное оценивание</vt:lpstr>
      <vt:lpstr>Слайд 9</vt:lpstr>
      <vt:lpstr>Способы оформления обратной связи:</vt:lpstr>
      <vt:lpstr>Суммативное оценивание-</vt:lpstr>
      <vt:lpstr>Учителя в своей деятельности руководствуются следующими принципами оценивания:</vt:lpstr>
      <vt:lpstr>Формы оценивания учебных достижений у студентов</vt:lpstr>
      <vt:lpstr>Ключевые ценности оценивания в ВУЗе</vt:lpstr>
      <vt:lpstr>Слайд 15</vt:lpstr>
      <vt:lpstr>Рейтинговое оценивание дает возможность студентам:</vt:lpstr>
      <vt:lpstr>Преподавателям:</vt:lpstr>
      <vt:lpstr>Чем может помогать оценивание студенту? (Или: Когда оценивание становится развивающим?)</vt:lpstr>
      <vt:lpstr>Слайд 19</vt:lpstr>
      <vt:lpstr>Слайд 20</vt:lpstr>
      <vt:lpstr>Слайд 21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KGU</dc:creator>
  <cp:lastModifiedBy>admin</cp:lastModifiedBy>
  <cp:revision>108</cp:revision>
  <dcterms:created xsi:type="dcterms:W3CDTF">2019-02-06T05:00:33Z</dcterms:created>
  <dcterms:modified xsi:type="dcterms:W3CDTF">2019-04-09T03:38:15Z</dcterms:modified>
</cp:coreProperties>
</file>