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64" r:id="rId4"/>
    <p:sldId id="263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636AA-ACA8-4FDA-A4CD-B1510EC0FF7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2CDA3D-B67A-4CAE-987D-67025FB1F6E5}">
      <dgm:prSet phldrT="[Текст]"/>
      <dgm:spPr/>
      <dgm:t>
        <a:bodyPr/>
        <a:lstStyle/>
        <a:p>
          <a:r>
            <a:rPr lang="en-US" dirty="0" smtClean="0"/>
            <a:t>S</a:t>
          </a:r>
          <a:endParaRPr lang="ru-RU" dirty="0"/>
        </a:p>
      </dgm:t>
    </dgm:pt>
    <dgm:pt modelId="{DD81B646-AA75-49AC-8809-A085D55328E8}" type="parTrans" cxnId="{CB7537E1-A52E-484D-BAC3-54979D40B1BC}">
      <dgm:prSet/>
      <dgm:spPr/>
      <dgm:t>
        <a:bodyPr/>
        <a:lstStyle/>
        <a:p>
          <a:endParaRPr lang="ru-RU"/>
        </a:p>
      </dgm:t>
    </dgm:pt>
    <dgm:pt modelId="{9506CC8D-1113-4011-9835-1278949E09CB}" type="sibTrans" cxnId="{CB7537E1-A52E-484D-BAC3-54979D40B1BC}">
      <dgm:prSet/>
      <dgm:spPr/>
      <dgm:t>
        <a:bodyPr/>
        <a:lstStyle/>
        <a:p>
          <a:endParaRPr lang="ru-RU"/>
        </a:p>
      </dgm:t>
    </dgm:pt>
    <dgm:pt modelId="{C10F7C23-2DA1-4356-8D1F-47A16B1B25DD}">
      <dgm:prSet phldrT="[Текст]"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spesific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мақсатың нақтылығы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ерекшелігі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4E9ED9D-854F-4E1C-A993-0745EBE833D2}" type="parTrans" cxnId="{368C7FD1-D7B2-4678-A336-0BE45F909EF8}">
      <dgm:prSet/>
      <dgm:spPr/>
      <dgm:t>
        <a:bodyPr/>
        <a:lstStyle/>
        <a:p>
          <a:endParaRPr lang="ru-RU"/>
        </a:p>
      </dgm:t>
    </dgm:pt>
    <dgm:pt modelId="{0FDD7B11-6493-439B-B140-0FE9B45778E8}" type="sibTrans" cxnId="{368C7FD1-D7B2-4678-A336-0BE45F909EF8}">
      <dgm:prSet/>
      <dgm:spPr/>
      <dgm:t>
        <a:bodyPr/>
        <a:lstStyle/>
        <a:p>
          <a:endParaRPr lang="ru-RU"/>
        </a:p>
      </dgm:t>
    </dgm:pt>
    <dgm:pt modelId="{D85C0C0F-E9CA-4E4D-AA96-965A071E8BB9}">
      <dgm:prSet phldrT="[Текст]"/>
      <dgm:spPr>
        <a:solidFill>
          <a:srgbClr val="FF0000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M</a:t>
          </a:r>
          <a:endParaRPr lang="ru-RU" dirty="0"/>
        </a:p>
      </dgm:t>
    </dgm:pt>
    <dgm:pt modelId="{D6495DEB-1B5D-45BB-B259-1B3A5912C7EA}" type="parTrans" cxnId="{15EF70A9-45D6-41C6-B917-0C390C099E2D}">
      <dgm:prSet/>
      <dgm:spPr/>
      <dgm:t>
        <a:bodyPr/>
        <a:lstStyle/>
        <a:p>
          <a:endParaRPr lang="ru-RU"/>
        </a:p>
      </dgm:t>
    </dgm:pt>
    <dgm:pt modelId="{59A6E4CF-DCC9-44C3-AF17-86D798FBCE72}" type="sibTrans" cxnId="{15EF70A9-45D6-41C6-B917-0C390C099E2D}">
      <dgm:prSet/>
      <dgm:spPr/>
      <dgm:t>
        <a:bodyPr/>
        <a:lstStyle/>
        <a:p>
          <a:endParaRPr lang="ru-RU"/>
        </a:p>
      </dgm:t>
    </dgm:pt>
    <dgm:pt modelId="{957D4A7D-B616-403C-885A-42002EB8C824}">
      <dgm:prSet phldrT="[Текст]"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(measurable)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өлшеуге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болатын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шектеулі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талап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етушілік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7E530ED-71F7-4B03-AA9D-5B4DFDCFFD50}" type="parTrans" cxnId="{9932F50E-E9CB-4211-AD20-3B2D4F577A2B}">
      <dgm:prSet/>
      <dgm:spPr/>
      <dgm:t>
        <a:bodyPr/>
        <a:lstStyle/>
        <a:p>
          <a:endParaRPr lang="ru-RU"/>
        </a:p>
      </dgm:t>
    </dgm:pt>
    <dgm:pt modelId="{71D4DFA9-1537-41EE-9B9F-ECE355B69CD1}" type="sibTrans" cxnId="{9932F50E-E9CB-4211-AD20-3B2D4F577A2B}">
      <dgm:prSet/>
      <dgm:spPr/>
      <dgm:t>
        <a:bodyPr/>
        <a:lstStyle/>
        <a:p>
          <a:endParaRPr lang="ru-RU"/>
        </a:p>
      </dgm:t>
    </dgm:pt>
    <dgm:pt modelId="{E2EF3930-388A-437E-AFBE-F53690E7FC81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R</a:t>
          </a:r>
          <a:endParaRPr lang="ru-RU" dirty="0"/>
        </a:p>
      </dgm:t>
    </dgm:pt>
    <dgm:pt modelId="{EAAFFCF0-7A97-415B-8114-4534C14F32ED}" type="parTrans" cxnId="{13E3CE03-3516-458D-A6C7-28CF9743BB0B}">
      <dgm:prSet/>
      <dgm:spPr/>
      <dgm:t>
        <a:bodyPr/>
        <a:lstStyle/>
        <a:p>
          <a:endParaRPr lang="ru-RU"/>
        </a:p>
      </dgm:t>
    </dgm:pt>
    <dgm:pt modelId="{98078721-41B5-4867-BEA5-502D55FDBCDD}" type="sibTrans" cxnId="{13E3CE03-3516-458D-A6C7-28CF9743BB0B}">
      <dgm:prSet/>
      <dgm:spPr/>
      <dgm:t>
        <a:bodyPr/>
        <a:lstStyle/>
        <a:p>
          <a:endParaRPr lang="ru-RU"/>
        </a:p>
      </dgm:t>
    </dgm:pt>
    <dgm:pt modelId="{6C5CDF93-6521-4A09-B947-0B8E2C0E4CC7}">
      <dgm:prSet phldrT="[Текст]"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(relevant)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релеванттылық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шындыққа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сай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қысқа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нұсқа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берілуі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D32F57-B287-40A6-B0FC-3D6EB945B88A}" type="parTrans" cxnId="{E2A1ADF4-F86C-4509-A2C1-AAA8FCE56859}">
      <dgm:prSet/>
      <dgm:spPr/>
      <dgm:t>
        <a:bodyPr/>
        <a:lstStyle/>
        <a:p>
          <a:endParaRPr lang="ru-RU"/>
        </a:p>
      </dgm:t>
    </dgm:pt>
    <dgm:pt modelId="{754B1E02-D404-4E4F-B0A1-DB0F036B434F}" type="sibTrans" cxnId="{E2A1ADF4-F86C-4509-A2C1-AAA8FCE56859}">
      <dgm:prSet/>
      <dgm:spPr/>
      <dgm:t>
        <a:bodyPr/>
        <a:lstStyle/>
        <a:p>
          <a:endParaRPr lang="ru-RU"/>
        </a:p>
      </dgm:t>
    </dgm:pt>
    <dgm:pt modelId="{044DBE0B-EC1C-40EA-A2DA-5598E774AB23}">
      <dgm:prSet/>
      <dgm:spPr>
        <a:solidFill>
          <a:srgbClr val="FFC000"/>
        </a:solidFill>
      </dgm:spPr>
      <dgm:t>
        <a:bodyPr/>
        <a:lstStyle/>
        <a:p>
          <a:r>
            <a:rPr lang="en-US" dirty="0" smtClean="0"/>
            <a:t>A</a:t>
          </a:r>
          <a:endParaRPr lang="ru-RU" dirty="0"/>
        </a:p>
      </dgm:t>
    </dgm:pt>
    <dgm:pt modelId="{C8DF0654-CC3F-4AFE-90C0-F85A6D562032}" type="parTrans" cxnId="{DA808EFE-D67E-4328-8E94-95977B5BACF4}">
      <dgm:prSet/>
      <dgm:spPr/>
      <dgm:t>
        <a:bodyPr/>
        <a:lstStyle/>
        <a:p>
          <a:endParaRPr lang="ru-RU"/>
        </a:p>
      </dgm:t>
    </dgm:pt>
    <dgm:pt modelId="{CD2B7060-5B34-4747-B686-DBEB3CCB2277}" type="sibTrans" cxnId="{DA808EFE-D67E-4328-8E94-95977B5BACF4}">
      <dgm:prSet/>
      <dgm:spPr/>
      <dgm:t>
        <a:bodyPr/>
        <a:lstStyle/>
        <a:p>
          <a:endParaRPr lang="ru-RU"/>
        </a:p>
      </dgm:t>
    </dgm:pt>
    <dgm:pt modelId="{FCA440E3-E18C-465F-9A28-0B31B6D9410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T</a:t>
          </a:r>
          <a:endParaRPr lang="ru-RU" dirty="0"/>
        </a:p>
      </dgm:t>
    </dgm:pt>
    <dgm:pt modelId="{9C60B44E-AC55-4611-808A-DE693777DAB6}" type="parTrans" cxnId="{7E31423B-DE69-4B7C-85B0-DBBAB34C291B}">
      <dgm:prSet/>
      <dgm:spPr/>
      <dgm:t>
        <a:bodyPr/>
        <a:lstStyle/>
        <a:p>
          <a:endParaRPr lang="ru-RU"/>
        </a:p>
      </dgm:t>
    </dgm:pt>
    <dgm:pt modelId="{276BF5AF-3547-4939-A5A3-F2D214E70E7D}" type="sibTrans" cxnId="{7E31423B-DE69-4B7C-85B0-DBBAB34C291B}">
      <dgm:prSet/>
      <dgm:spPr/>
      <dgm:t>
        <a:bodyPr/>
        <a:lstStyle/>
        <a:p>
          <a:endParaRPr lang="ru-RU"/>
        </a:p>
      </dgm:t>
    </dgm:pt>
    <dgm:pt modelId="{4B896C75-D7C6-4C50-990C-20EA3A3E1259}">
      <dgm:prSet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(achievable)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қолжетімділік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келісімділік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1BCCB41-257C-4733-B145-2D9EF153E1EE}" type="parTrans" cxnId="{2F73553B-DA48-4E2D-9895-A6BA633670C5}">
      <dgm:prSet/>
      <dgm:spPr/>
      <dgm:t>
        <a:bodyPr/>
        <a:lstStyle/>
        <a:p>
          <a:endParaRPr lang="ru-RU"/>
        </a:p>
      </dgm:t>
    </dgm:pt>
    <dgm:pt modelId="{20D0B510-C5EC-49EC-BC20-DFA25F428DC4}" type="sibTrans" cxnId="{2F73553B-DA48-4E2D-9895-A6BA633670C5}">
      <dgm:prSet/>
      <dgm:spPr/>
      <dgm:t>
        <a:bodyPr/>
        <a:lstStyle/>
        <a:p>
          <a:endParaRPr lang="ru-RU"/>
        </a:p>
      </dgm:t>
    </dgm:pt>
    <dgm:pt modelId="{BEB6A29B-B100-4CB0-AB22-92E54AF6B396}">
      <dgm:prSet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(time bound)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уақыт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арлығымен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шектелген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162BBAA-19B1-472E-92E8-B49FA2367660}" type="parTrans" cxnId="{E9200E0C-05B9-42C4-BC05-19B04EEE8148}">
      <dgm:prSet/>
      <dgm:spPr/>
      <dgm:t>
        <a:bodyPr/>
        <a:lstStyle/>
        <a:p>
          <a:endParaRPr lang="ru-RU"/>
        </a:p>
      </dgm:t>
    </dgm:pt>
    <dgm:pt modelId="{3D0A7114-1A2D-423B-B1D9-7D417B233E53}" type="sibTrans" cxnId="{E9200E0C-05B9-42C4-BC05-19B04EEE8148}">
      <dgm:prSet/>
      <dgm:spPr/>
      <dgm:t>
        <a:bodyPr/>
        <a:lstStyle/>
        <a:p>
          <a:endParaRPr lang="ru-RU"/>
        </a:p>
      </dgm:t>
    </dgm:pt>
    <dgm:pt modelId="{4B40B7CA-2D09-4BB5-8BB4-E62718BB88DF}" type="pres">
      <dgm:prSet presAssocID="{1A7636AA-ACA8-4FDA-A4CD-B1510EC0FF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892E6-2421-498D-8853-B9E384EBCF4C}" type="pres">
      <dgm:prSet presAssocID="{072CDA3D-B67A-4CAE-987D-67025FB1F6E5}" presName="composite" presStyleCnt="0"/>
      <dgm:spPr/>
    </dgm:pt>
    <dgm:pt modelId="{AB581351-9B7B-4B09-8E7B-2FC0EF72B3E7}" type="pres">
      <dgm:prSet presAssocID="{072CDA3D-B67A-4CAE-987D-67025FB1F6E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947B7-FEB3-40F8-A345-C3810CEDE7FB}" type="pres">
      <dgm:prSet presAssocID="{072CDA3D-B67A-4CAE-987D-67025FB1F6E5}" presName="descendantText" presStyleLbl="alignAcc1" presStyleIdx="0" presStyleCnt="5" custLinFactNeighborX="2237" custLinFactNeighborY="22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D9D70-133A-4DB9-B380-029C011B4680}" type="pres">
      <dgm:prSet presAssocID="{9506CC8D-1113-4011-9835-1278949E09CB}" presName="sp" presStyleCnt="0"/>
      <dgm:spPr/>
    </dgm:pt>
    <dgm:pt modelId="{14D740AE-7A8F-4E25-A5D2-CE8688F553F3}" type="pres">
      <dgm:prSet presAssocID="{D85C0C0F-E9CA-4E4D-AA96-965A071E8BB9}" presName="composite" presStyleCnt="0"/>
      <dgm:spPr/>
    </dgm:pt>
    <dgm:pt modelId="{65D91559-334D-4000-9DB3-57E6A64A9A23}" type="pres">
      <dgm:prSet presAssocID="{D85C0C0F-E9CA-4E4D-AA96-965A071E8BB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65842-43F8-4D17-8C4F-A5B3BD1ECADE}" type="pres">
      <dgm:prSet presAssocID="{D85C0C0F-E9CA-4E4D-AA96-965A071E8BB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6C85A-9BEC-4706-BE5D-EADD23401385}" type="pres">
      <dgm:prSet presAssocID="{59A6E4CF-DCC9-44C3-AF17-86D798FBCE72}" presName="sp" presStyleCnt="0"/>
      <dgm:spPr/>
    </dgm:pt>
    <dgm:pt modelId="{60191F39-DE75-4BA0-B2F7-5B31C64FF4D3}" type="pres">
      <dgm:prSet presAssocID="{044DBE0B-EC1C-40EA-A2DA-5598E774AB23}" presName="composite" presStyleCnt="0"/>
      <dgm:spPr/>
    </dgm:pt>
    <dgm:pt modelId="{96DD2F5E-CE0F-4E2D-9E9E-EC0C3265021F}" type="pres">
      <dgm:prSet presAssocID="{044DBE0B-EC1C-40EA-A2DA-5598E774AB2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8E397-37EC-4D7A-B8D0-9AAE0C70373D}" type="pres">
      <dgm:prSet presAssocID="{044DBE0B-EC1C-40EA-A2DA-5598E774AB23}" presName="descendantText" presStyleLbl="alignAcc1" presStyleIdx="2" presStyleCnt="5" custLinFactNeighborX="218" custLinFactNeighborY="-6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29DF4-F9B5-4DA3-9B87-D09931453B44}" type="pres">
      <dgm:prSet presAssocID="{CD2B7060-5B34-4747-B686-DBEB3CCB2277}" presName="sp" presStyleCnt="0"/>
      <dgm:spPr/>
    </dgm:pt>
    <dgm:pt modelId="{99D93E93-DF6F-4BC1-AEA0-7801A12A3677}" type="pres">
      <dgm:prSet presAssocID="{E2EF3930-388A-437E-AFBE-F53690E7FC81}" presName="composite" presStyleCnt="0"/>
      <dgm:spPr/>
    </dgm:pt>
    <dgm:pt modelId="{B51ECE55-7D91-419F-AB1B-82FF253435C0}" type="pres">
      <dgm:prSet presAssocID="{E2EF3930-388A-437E-AFBE-F53690E7FC8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B7D97-D358-4315-A12D-3965035FC748}" type="pres">
      <dgm:prSet presAssocID="{E2EF3930-388A-437E-AFBE-F53690E7FC8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F016D-3499-495E-9953-44A7636CFD40}" type="pres">
      <dgm:prSet presAssocID="{98078721-41B5-4867-BEA5-502D55FDBCDD}" presName="sp" presStyleCnt="0"/>
      <dgm:spPr/>
    </dgm:pt>
    <dgm:pt modelId="{D9FC8FFA-B923-45A3-9A0A-2E812A17DA6B}" type="pres">
      <dgm:prSet presAssocID="{FCA440E3-E18C-465F-9A28-0B31B6D9410F}" presName="composite" presStyleCnt="0"/>
      <dgm:spPr/>
    </dgm:pt>
    <dgm:pt modelId="{105CD45F-780D-4F4B-9F60-13EE1237E2D3}" type="pres">
      <dgm:prSet presAssocID="{FCA440E3-E18C-465F-9A28-0B31B6D9410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1671E-B4C2-412D-AD35-84CD9B951712}" type="pres">
      <dgm:prSet presAssocID="{FCA440E3-E18C-465F-9A28-0B31B6D9410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E33CC4-26E6-482B-81FC-2E25B058D5A1}" type="presOf" srcId="{6C5CDF93-6521-4A09-B947-0B8E2C0E4CC7}" destId="{4A2B7D97-D358-4315-A12D-3965035FC748}" srcOrd="0" destOrd="0" presId="urn:microsoft.com/office/officeart/2005/8/layout/chevron2"/>
    <dgm:cxn modelId="{8F1CB180-AEF9-46F6-987F-2622463B267F}" type="presOf" srcId="{044DBE0B-EC1C-40EA-A2DA-5598E774AB23}" destId="{96DD2F5E-CE0F-4E2D-9E9E-EC0C3265021F}" srcOrd="0" destOrd="0" presId="urn:microsoft.com/office/officeart/2005/8/layout/chevron2"/>
    <dgm:cxn modelId="{DA808EFE-D67E-4328-8E94-95977B5BACF4}" srcId="{1A7636AA-ACA8-4FDA-A4CD-B1510EC0FF77}" destId="{044DBE0B-EC1C-40EA-A2DA-5598E774AB23}" srcOrd="2" destOrd="0" parTransId="{C8DF0654-CC3F-4AFE-90C0-F85A6D562032}" sibTransId="{CD2B7060-5B34-4747-B686-DBEB3CCB2277}"/>
    <dgm:cxn modelId="{A39A1B9E-F0BF-4EEB-8275-408B903DE241}" type="presOf" srcId="{1A7636AA-ACA8-4FDA-A4CD-B1510EC0FF77}" destId="{4B40B7CA-2D09-4BB5-8BB4-E62718BB88DF}" srcOrd="0" destOrd="0" presId="urn:microsoft.com/office/officeart/2005/8/layout/chevron2"/>
    <dgm:cxn modelId="{CB7537E1-A52E-484D-BAC3-54979D40B1BC}" srcId="{1A7636AA-ACA8-4FDA-A4CD-B1510EC0FF77}" destId="{072CDA3D-B67A-4CAE-987D-67025FB1F6E5}" srcOrd="0" destOrd="0" parTransId="{DD81B646-AA75-49AC-8809-A085D55328E8}" sibTransId="{9506CC8D-1113-4011-9835-1278949E09CB}"/>
    <dgm:cxn modelId="{A7E79423-F94E-4437-840F-3C49253D69AA}" type="presOf" srcId="{FCA440E3-E18C-465F-9A28-0B31B6D9410F}" destId="{105CD45F-780D-4F4B-9F60-13EE1237E2D3}" srcOrd="0" destOrd="0" presId="urn:microsoft.com/office/officeart/2005/8/layout/chevron2"/>
    <dgm:cxn modelId="{CF9552A1-0C30-484D-BDDE-CD465597B9EA}" type="presOf" srcId="{E2EF3930-388A-437E-AFBE-F53690E7FC81}" destId="{B51ECE55-7D91-419F-AB1B-82FF253435C0}" srcOrd="0" destOrd="0" presId="urn:microsoft.com/office/officeart/2005/8/layout/chevron2"/>
    <dgm:cxn modelId="{E9200E0C-05B9-42C4-BC05-19B04EEE8148}" srcId="{FCA440E3-E18C-465F-9A28-0B31B6D9410F}" destId="{BEB6A29B-B100-4CB0-AB22-92E54AF6B396}" srcOrd="0" destOrd="0" parTransId="{2162BBAA-19B1-472E-92E8-B49FA2367660}" sibTransId="{3D0A7114-1A2D-423B-B1D9-7D417B233E53}"/>
    <dgm:cxn modelId="{AC1D6AF2-4015-4DF0-8049-63257FAEACB8}" type="presOf" srcId="{4B896C75-D7C6-4C50-990C-20EA3A3E1259}" destId="{6298E397-37EC-4D7A-B8D0-9AAE0C70373D}" srcOrd="0" destOrd="0" presId="urn:microsoft.com/office/officeart/2005/8/layout/chevron2"/>
    <dgm:cxn modelId="{F11D8D3D-FD04-4F0E-9DC5-B4DD40F2C6A2}" type="presOf" srcId="{072CDA3D-B67A-4CAE-987D-67025FB1F6E5}" destId="{AB581351-9B7B-4B09-8E7B-2FC0EF72B3E7}" srcOrd="0" destOrd="0" presId="urn:microsoft.com/office/officeart/2005/8/layout/chevron2"/>
    <dgm:cxn modelId="{E7B78182-E046-41BD-8EF2-CCD8F12C98BC}" type="presOf" srcId="{C10F7C23-2DA1-4356-8D1F-47A16B1B25DD}" destId="{992947B7-FEB3-40F8-A345-C3810CEDE7FB}" srcOrd="0" destOrd="0" presId="urn:microsoft.com/office/officeart/2005/8/layout/chevron2"/>
    <dgm:cxn modelId="{953D8C17-A5D4-4B38-85E8-20CC3D676A3C}" type="presOf" srcId="{957D4A7D-B616-403C-885A-42002EB8C824}" destId="{16165842-43F8-4D17-8C4F-A5B3BD1ECADE}" srcOrd="0" destOrd="0" presId="urn:microsoft.com/office/officeart/2005/8/layout/chevron2"/>
    <dgm:cxn modelId="{15EF70A9-45D6-41C6-B917-0C390C099E2D}" srcId="{1A7636AA-ACA8-4FDA-A4CD-B1510EC0FF77}" destId="{D85C0C0F-E9CA-4E4D-AA96-965A071E8BB9}" srcOrd="1" destOrd="0" parTransId="{D6495DEB-1B5D-45BB-B259-1B3A5912C7EA}" sibTransId="{59A6E4CF-DCC9-44C3-AF17-86D798FBCE72}"/>
    <dgm:cxn modelId="{EB94FD91-9116-4B24-A38F-1CBD6F6E5D7E}" type="presOf" srcId="{D85C0C0F-E9CA-4E4D-AA96-965A071E8BB9}" destId="{65D91559-334D-4000-9DB3-57E6A64A9A23}" srcOrd="0" destOrd="0" presId="urn:microsoft.com/office/officeart/2005/8/layout/chevron2"/>
    <dgm:cxn modelId="{2F73553B-DA48-4E2D-9895-A6BA633670C5}" srcId="{044DBE0B-EC1C-40EA-A2DA-5598E774AB23}" destId="{4B896C75-D7C6-4C50-990C-20EA3A3E1259}" srcOrd="0" destOrd="0" parTransId="{01BCCB41-257C-4733-B145-2D9EF153E1EE}" sibTransId="{20D0B510-C5EC-49EC-BC20-DFA25F428DC4}"/>
    <dgm:cxn modelId="{4C8FC170-81EE-46F5-A5EE-E0801D01A9BF}" type="presOf" srcId="{BEB6A29B-B100-4CB0-AB22-92E54AF6B396}" destId="{62C1671E-B4C2-412D-AD35-84CD9B951712}" srcOrd="0" destOrd="0" presId="urn:microsoft.com/office/officeart/2005/8/layout/chevron2"/>
    <dgm:cxn modelId="{E2A1ADF4-F86C-4509-A2C1-AAA8FCE56859}" srcId="{E2EF3930-388A-437E-AFBE-F53690E7FC81}" destId="{6C5CDF93-6521-4A09-B947-0B8E2C0E4CC7}" srcOrd="0" destOrd="0" parTransId="{E8D32F57-B287-40A6-B0FC-3D6EB945B88A}" sibTransId="{754B1E02-D404-4E4F-B0A1-DB0F036B434F}"/>
    <dgm:cxn modelId="{9932F50E-E9CB-4211-AD20-3B2D4F577A2B}" srcId="{D85C0C0F-E9CA-4E4D-AA96-965A071E8BB9}" destId="{957D4A7D-B616-403C-885A-42002EB8C824}" srcOrd="0" destOrd="0" parTransId="{97E530ED-71F7-4B03-AA9D-5B4DFDCFFD50}" sibTransId="{71D4DFA9-1537-41EE-9B9F-ECE355B69CD1}"/>
    <dgm:cxn modelId="{7E31423B-DE69-4B7C-85B0-DBBAB34C291B}" srcId="{1A7636AA-ACA8-4FDA-A4CD-B1510EC0FF77}" destId="{FCA440E3-E18C-465F-9A28-0B31B6D9410F}" srcOrd="4" destOrd="0" parTransId="{9C60B44E-AC55-4611-808A-DE693777DAB6}" sibTransId="{276BF5AF-3547-4939-A5A3-F2D214E70E7D}"/>
    <dgm:cxn modelId="{368C7FD1-D7B2-4678-A336-0BE45F909EF8}" srcId="{072CDA3D-B67A-4CAE-987D-67025FB1F6E5}" destId="{C10F7C23-2DA1-4356-8D1F-47A16B1B25DD}" srcOrd="0" destOrd="0" parTransId="{B4E9ED9D-854F-4E1C-A993-0745EBE833D2}" sibTransId="{0FDD7B11-6493-439B-B140-0FE9B45778E8}"/>
    <dgm:cxn modelId="{13E3CE03-3516-458D-A6C7-28CF9743BB0B}" srcId="{1A7636AA-ACA8-4FDA-A4CD-B1510EC0FF77}" destId="{E2EF3930-388A-437E-AFBE-F53690E7FC81}" srcOrd="3" destOrd="0" parTransId="{EAAFFCF0-7A97-415B-8114-4534C14F32ED}" sibTransId="{98078721-41B5-4867-BEA5-502D55FDBCDD}"/>
    <dgm:cxn modelId="{19525204-3787-47B5-9AFB-2CDDC4CAFA5C}" type="presParOf" srcId="{4B40B7CA-2D09-4BB5-8BB4-E62718BB88DF}" destId="{AD0892E6-2421-498D-8853-B9E384EBCF4C}" srcOrd="0" destOrd="0" presId="urn:microsoft.com/office/officeart/2005/8/layout/chevron2"/>
    <dgm:cxn modelId="{9524E749-3F19-4A6F-850B-BAD1DE05FE4E}" type="presParOf" srcId="{AD0892E6-2421-498D-8853-B9E384EBCF4C}" destId="{AB581351-9B7B-4B09-8E7B-2FC0EF72B3E7}" srcOrd="0" destOrd="0" presId="urn:microsoft.com/office/officeart/2005/8/layout/chevron2"/>
    <dgm:cxn modelId="{6ACF566E-E20A-4F7F-BB8B-812E9504C589}" type="presParOf" srcId="{AD0892E6-2421-498D-8853-B9E384EBCF4C}" destId="{992947B7-FEB3-40F8-A345-C3810CEDE7FB}" srcOrd="1" destOrd="0" presId="urn:microsoft.com/office/officeart/2005/8/layout/chevron2"/>
    <dgm:cxn modelId="{CE20B7F4-5421-47DD-9C20-43D2ED49DBBA}" type="presParOf" srcId="{4B40B7CA-2D09-4BB5-8BB4-E62718BB88DF}" destId="{D3CD9D70-133A-4DB9-B380-029C011B4680}" srcOrd="1" destOrd="0" presId="urn:microsoft.com/office/officeart/2005/8/layout/chevron2"/>
    <dgm:cxn modelId="{2D08EE06-84DB-4992-AD43-F5798A667341}" type="presParOf" srcId="{4B40B7CA-2D09-4BB5-8BB4-E62718BB88DF}" destId="{14D740AE-7A8F-4E25-A5D2-CE8688F553F3}" srcOrd="2" destOrd="0" presId="urn:microsoft.com/office/officeart/2005/8/layout/chevron2"/>
    <dgm:cxn modelId="{E7B23749-4ECB-4F4E-A635-B0619A6F1866}" type="presParOf" srcId="{14D740AE-7A8F-4E25-A5D2-CE8688F553F3}" destId="{65D91559-334D-4000-9DB3-57E6A64A9A23}" srcOrd="0" destOrd="0" presId="urn:microsoft.com/office/officeart/2005/8/layout/chevron2"/>
    <dgm:cxn modelId="{ABEAFBAC-AF29-460A-9E96-6E141EB30126}" type="presParOf" srcId="{14D740AE-7A8F-4E25-A5D2-CE8688F553F3}" destId="{16165842-43F8-4D17-8C4F-A5B3BD1ECADE}" srcOrd="1" destOrd="0" presId="urn:microsoft.com/office/officeart/2005/8/layout/chevron2"/>
    <dgm:cxn modelId="{B6A63C53-FEBD-48B8-951E-F2300427217B}" type="presParOf" srcId="{4B40B7CA-2D09-4BB5-8BB4-E62718BB88DF}" destId="{AE46C85A-9BEC-4706-BE5D-EADD23401385}" srcOrd="3" destOrd="0" presId="urn:microsoft.com/office/officeart/2005/8/layout/chevron2"/>
    <dgm:cxn modelId="{1F35BFB3-8E88-4BF6-AAF7-A023089BB06F}" type="presParOf" srcId="{4B40B7CA-2D09-4BB5-8BB4-E62718BB88DF}" destId="{60191F39-DE75-4BA0-B2F7-5B31C64FF4D3}" srcOrd="4" destOrd="0" presId="urn:microsoft.com/office/officeart/2005/8/layout/chevron2"/>
    <dgm:cxn modelId="{3A5F5018-DB3E-461F-AA45-5990535A7D9C}" type="presParOf" srcId="{60191F39-DE75-4BA0-B2F7-5B31C64FF4D3}" destId="{96DD2F5E-CE0F-4E2D-9E9E-EC0C3265021F}" srcOrd="0" destOrd="0" presId="urn:microsoft.com/office/officeart/2005/8/layout/chevron2"/>
    <dgm:cxn modelId="{12FF5650-3DFA-49EC-AA34-E99FC3543356}" type="presParOf" srcId="{60191F39-DE75-4BA0-B2F7-5B31C64FF4D3}" destId="{6298E397-37EC-4D7A-B8D0-9AAE0C70373D}" srcOrd="1" destOrd="0" presId="urn:microsoft.com/office/officeart/2005/8/layout/chevron2"/>
    <dgm:cxn modelId="{84B4BC69-8E66-4B72-AE3A-DF3CE1136238}" type="presParOf" srcId="{4B40B7CA-2D09-4BB5-8BB4-E62718BB88DF}" destId="{A2929DF4-F9B5-4DA3-9B87-D09931453B44}" srcOrd="5" destOrd="0" presId="urn:microsoft.com/office/officeart/2005/8/layout/chevron2"/>
    <dgm:cxn modelId="{62F7AA1F-4E0A-409D-8396-F717B9724CA6}" type="presParOf" srcId="{4B40B7CA-2D09-4BB5-8BB4-E62718BB88DF}" destId="{99D93E93-DF6F-4BC1-AEA0-7801A12A3677}" srcOrd="6" destOrd="0" presId="urn:microsoft.com/office/officeart/2005/8/layout/chevron2"/>
    <dgm:cxn modelId="{476C8E5B-B297-4EA6-93AD-ED81FDB03608}" type="presParOf" srcId="{99D93E93-DF6F-4BC1-AEA0-7801A12A3677}" destId="{B51ECE55-7D91-419F-AB1B-82FF253435C0}" srcOrd="0" destOrd="0" presId="urn:microsoft.com/office/officeart/2005/8/layout/chevron2"/>
    <dgm:cxn modelId="{E3F2FD44-6CFD-4662-9DC7-26C07BE8C215}" type="presParOf" srcId="{99D93E93-DF6F-4BC1-AEA0-7801A12A3677}" destId="{4A2B7D97-D358-4315-A12D-3965035FC748}" srcOrd="1" destOrd="0" presId="urn:microsoft.com/office/officeart/2005/8/layout/chevron2"/>
    <dgm:cxn modelId="{60292CC3-C07B-4EDF-8C93-7A64B57C6C80}" type="presParOf" srcId="{4B40B7CA-2D09-4BB5-8BB4-E62718BB88DF}" destId="{77EF016D-3499-495E-9953-44A7636CFD40}" srcOrd="7" destOrd="0" presId="urn:microsoft.com/office/officeart/2005/8/layout/chevron2"/>
    <dgm:cxn modelId="{BE4334F9-FB10-4413-8A50-BB41172EC843}" type="presParOf" srcId="{4B40B7CA-2D09-4BB5-8BB4-E62718BB88DF}" destId="{D9FC8FFA-B923-45A3-9A0A-2E812A17DA6B}" srcOrd="8" destOrd="0" presId="urn:microsoft.com/office/officeart/2005/8/layout/chevron2"/>
    <dgm:cxn modelId="{2888484F-BC2B-472F-9A07-87EBD94E19C0}" type="presParOf" srcId="{D9FC8FFA-B923-45A3-9A0A-2E812A17DA6B}" destId="{105CD45F-780D-4F4B-9F60-13EE1237E2D3}" srcOrd="0" destOrd="0" presId="urn:microsoft.com/office/officeart/2005/8/layout/chevron2"/>
    <dgm:cxn modelId="{516C6A3C-8746-48CD-9013-81B028F454CD}" type="presParOf" srcId="{D9FC8FFA-B923-45A3-9A0A-2E812A17DA6B}" destId="{62C1671E-B4C2-412D-AD35-84CD9B9517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636AA-ACA8-4FDA-A4CD-B1510EC0FF7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2CDA3D-B67A-4CAE-987D-67025FB1F6E5}">
      <dgm:prSet phldrT="[Текст]"/>
      <dgm:spPr/>
      <dgm:t>
        <a:bodyPr/>
        <a:lstStyle/>
        <a:p>
          <a:r>
            <a:rPr lang="en-US" dirty="0" smtClean="0"/>
            <a:t>S</a:t>
          </a:r>
          <a:endParaRPr lang="ru-RU" dirty="0"/>
        </a:p>
      </dgm:t>
    </dgm:pt>
    <dgm:pt modelId="{DD81B646-AA75-49AC-8809-A085D55328E8}" type="parTrans" cxnId="{CB7537E1-A52E-484D-BAC3-54979D40B1BC}">
      <dgm:prSet/>
      <dgm:spPr/>
      <dgm:t>
        <a:bodyPr/>
        <a:lstStyle/>
        <a:p>
          <a:endParaRPr lang="ru-RU"/>
        </a:p>
      </dgm:t>
    </dgm:pt>
    <dgm:pt modelId="{9506CC8D-1113-4011-9835-1278949E09CB}" type="sibTrans" cxnId="{CB7537E1-A52E-484D-BAC3-54979D40B1BC}">
      <dgm:prSet/>
      <dgm:spPr/>
      <dgm:t>
        <a:bodyPr/>
        <a:lstStyle/>
        <a:p>
          <a:endParaRPr lang="ru-RU"/>
        </a:p>
      </dgm:t>
    </dgm:pt>
    <dgm:pt modelId="{C10F7C23-2DA1-4356-8D1F-47A16B1B25DD}">
      <dgm:prSet phldrT="[Текст]"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spesific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алға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қойылған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ұшты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айқын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дегенді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білдіреді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4E9ED9D-854F-4E1C-A993-0745EBE833D2}" type="parTrans" cxnId="{368C7FD1-D7B2-4678-A336-0BE45F909EF8}">
      <dgm:prSet/>
      <dgm:spPr/>
      <dgm:t>
        <a:bodyPr/>
        <a:lstStyle/>
        <a:p>
          <a:endParaRPr lang="ru-RU"/>
        </a:p>
      </dgm:t>
    </dgm:pt>
    <dgm:pt modelId="{0FDD7B11-6493-439B-B140-0FE9B45778E8}" type="sibTrans" cxnId="{368C7FD1-D7B2-4678-A336-0BE45F909EF8}">
      <dgm:prSet/>
      <dgm:spPr/>
      <dgm:t>
        <a:bodyPr/>
        <a:lstStyle/>
        <a:p>
          <a:endParaRPr lang="ru-RU"/>
        </a:p>
      </dgm:t>
    </dgm:pt>
    <dgm:pt modelId="{D85C0C0F-E9CA-4E4D-AA96-965A071E8BB9}">
      <dgm:prSet phldrT="[Текст]"/>
      <dgm:spPr>
        <a:solidFill>
          <a:srgbClr val="FF0000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M</a:t>
          </a:r>
          <a:endParaRPr lang="ru-RU" dirty="0"/>
        </a:p>
      </dgm:t>
    </dgm:pt>
    <dgm:pt modelId="{D6495DEB-1B5D-45BB-B259-1B3A5912C7EA}" type="parTrans" cxnId="{15EF70A9-45D6-41C6-B917-0C390C099E2D}">
      <dgm:prSet/>
      <dgm:spPr/>
      <dgm:t>
        <a:bodyPr/>
        <a:lstStyle/>
        <a:p>
          <a:endParaRPr lang="ru-RU"/>
        </a:p>
      </dgm:t>
    </dgm:pt>
    <dgm:pt modelId="{59A6E4CF-DCC9-44C3-AF17-86D798FBCE72}" type="sibTrans" cxnId="{15EF70A9-45D6-41C6-B917-0C390C099E2D}">
      <dgm:prSet/>
      <dgm:spPr/>
      <dgm:t>
        <a:bodyPr/>
        <a:lstStyle/>
        <a:p>
          <a:endParaRPr lang="ru-RU"/>
        </a:p>
      </dgm:t>
    </dgm:pt>
    <dgm:pt modelId="{957D4A7D-B616-403C-885A-42002EB8C824}">
      <dgm:prSet phldrT="[Текст]"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(measurable)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ақсат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өлшенетін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7E530ED-71F7-4B03-AA9D-5B4DFDCFFD50}" type="parTrans" cxnId="{9932F50E-E9CB-4211-AD20-3B2D4F577A2B}">
      <dgm:prSet/>
      <dgm:spPr/>
      <dgm:t>
        <a:bodyPr/>
        <a:lstStyle/>
        <a:p>
          <a:endParaRPr lang="ru-RU"/>
        </a:p>
      </dgm:t>
    </dgm:pt>
    <dgm:pt modelId="{71D4DFA9-1537-41EE-9B9F-ECE355B69CD1}" type="sibTrans" cxnId="{9932F50E-E9CB-4211-AD20-3B2D4F577A2B}">
      <dgm:prSet/>
      <dgm:spPr/>
      <dgm:t>
        <a:bodyPr/>
        <a:lstStyle/>
        <a:p>
          <a:endParaRPr lang="ru-RU"/>
        </a:p>
      </dgm:t>
    </dgm:pt>
    <dgm:pt modelId="{E2EF3930-388A-437E-AFBE-F53690E7FC81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R</a:t>
          </a:r>
          <a:endParaRPr lang="ru-RU" dirty="0"/>
        </a:p>
      </dgm:t>
    </dgm:pt>
    <dgm:pt modelId="{EAAFFCF0-7A97-415B-8114-4534C14F32ED}" type="parTrans" cxnId="{13E3CE03-3516-458D-A6C7-28CF9743BB0B}">
      <dgm:prSet/>
      <dgm:spPr/>
      <dgm:t>
        <a:bodyPr/>
        <a:lstStyle/>
        <a:p>
          <a:endParaRPr lang="ru-RU"/>
        </a:p>
      </dgm:t>
    </dgm:pt>
    <dgm:pt modelId="{98078721-41B5-4867-BEA5-502D55FDBCDD}" type="sibTrans" cxnId="{13E3CE03-3516-458D-A6C7-28CF9743BB0B}">
      <dgm:prSet/>
      <dgm:spPr/>
      <dgm:t>
        <a:bodyPr/>
        <a:lstStyle/>
        <a:p>
          <a:endParaRPr lang="ru-RU"/>
        </a:p>
      </dgm:t>
    </dgm:pt>
    <dgm:pt modelId="{6C5CDF93-6521-4A09-B947-0B8E2C0E4CC7}">
      <dgm:prSet phldrT="[Текст]"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(relevant)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ақсат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шынайы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Алға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қойған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мақсатты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асыра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алатындай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мүмкіндіктер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болғаны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жөн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D32F57-B287-40A6-B0FC-3D6EB945B88A}" type="parTrans" cxnId="{E2A1ADF4-F86C-4509-A2C1-AAA8FCE56859}">
      <dgm:prSet/>
      <dgm:spPr/>
      <dgm:t>
        <a:bodyPr/>
        <a:lstStyle/>
        <a:p>
          <a:endParaRPr lang="ru-RU"/>
        </a:p>
      </dgm:t>
    </dgm:pt>
    <dgm:pt modelId="{754B1E02-D404-4E4F-B0A1-DB0F036B434F}" type="sibTrans" cxnId="{E2A1ADF4-F86C-4509-A2C1-AAA8FCE56859}">
      <dgm:prSet/>
      <dgm:spPr/>
      <dgm:t>
        <a:bodyPr/>
        <a:lstStyle/>
        <a:p>
          <a:endParaRPr lang="ru-RU"/>
        </a:p>
      </dgm:t>
    </dgm:pt>
    <dgm:pt modelId="{044DBE0B-EC1C-40EA-A2DA-5598E774AB23}">
      <dgm:prSet/>
      <dgm:spPr>
        <a:solidFill>
          <a:srgbClr val="FFC000"/>
        </a:solidFill>
      </dgm:spPr>
      <dgm:t>
        <a:bodyPr/>
        <a:lstStyle/>
        <a:p>
          <a:r>
            <a:rPr lang="en-US" dirty="0" smtClean="0"/>
            <a:t>A</a:t>
          </a:r>
          <a:endParaRPr lang="ru-RU" dirty="0"/>
        </a:p>
      </dgm:t>
    </dgm:pt>
    <dgm:pt modelId="{C8DF0654-CC3F-4AFE-90C0-F85A6D562032}" type="parTrans" cxnId="{DA808EFE-D67E-4328-8E94-95977B5BACF4}">
      <dgm:prSet/>
      <dgm:spPr/>
      <dgm:t>
        <a:bodyPr/>
        <a:lstStyle/>
        <a:p>
          <a:endParaRPr lang="ru-RU"/>
        </a:p>
      </dgm:t>
    </dgm:pt>
    <dgm:pt modelId="{CD2B7060-5B34-4747-B686-DBEB3CCB2277}" type="sibTrans" cxnId="{DA808EFE-D67E-4328-8E94-95977B5BACF4}">
      <dgm:prSet/>
      <dgm:spPr/>
      <dgm:t>
        <a:bodyPr/>
        <a:lstStyle/>
        <a:p>
          <a:endParaRPr lang="ru-RU"/>
        </a:p>
      </dgm:t>
    </dgm:pt>
    <dgm:pt modelId="{FCA440E3-E18C-465F-9A28-0B31B6D9410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T</a:t>
          </a:r>
          <a:endParaRPr lang="ru-RU" dirty="0"/>
        </a:p>
      </dgm:t>
    </dgm:pt>
    <dgm:pt modelId="{9C60B44E-AC55-4611-808A-DE693777DAB6}" type="parTrans" cxnId="{7E31423B-DE69-4B7C-85B0-DBBAB34C291B}">
      <dgm:prSet/>
      <dgm:spPr/>
      <dgm:t>
        <a:bodyPr/>
        <a:lstStyle/>
        <a:p>
          <a:endParaRPr lang="ru-RU"/>
        </a:p>
      </dgm:t>
    </dgm:pt>
    <dgm:pt modelId="{276BF5AF-3547-4939-A5A3-F2D214E70E7D}" type="sibTrans" cxnId="{7E31423B-DE69-4B7C-85B0-DBBAB34C291B}">
      <dgm:prSet/>
      <dgm:spPr/>
      <dgm:t>
        <a:bodyPr/>
        <a:lstStyle/>
        <a:p>
          <a:endParaRPr lang="ru-RU"/>
        </a:p>
      </dgm:t>
    </dgm:pt>
    <dgm:pt modelId="{4B896C75-D7C6-4C50-990C-20EA3A3E1259}">
      <dgm:prSet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(achievable)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ақсат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қолдан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келерлік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1BCCB41-257C-4733-B145-2D9EF153E1EE}" type="parTrans" cxnId="{2F73553B-DA48-4E2D-9895-A6BA633670C5}">
      <dgm:prSet/>
      <dgm:spPr/>
      <dgm:t>
        <a:bodyPr/>
        <a:lstStyle/>
        <a:p>
          <a:endParaRPr lang="ru-RU"/>
        </a:p>
      </dgm:t>
    </dgm:pt>
    <dgm:pt modelId="{20D0B510-C5EC-49EC-BC20-DFA25F428DC4}" type="sibTrans" cxnId="{2F73553B-DA48-4E2D-9895-A6BA633670C5}">
      <dgm:prSet/>
      <dgm:spPr/>
      <dgm:t>
        <a:bodyPr/>
        <a:lstStyle/>
        <a:p>
          <a:endParaRPr lang="ru-RU"/>
        </a:p>
      </dgm:t>
    </dgm:pt>
    <dgm:pt modelId="{BEB6A29B-B100-4CB0-AB22-92E54AF6B396}">
      <dgm:prSet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(time bound)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ақсаттың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мерзімі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анықталған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162BBAA-19B1-472E-92E8-B49FA2367660}" type="parTrans" cxnId="{E9200E0C-05B9-42C4-BC05-19B04EEE8148}">
      <dgm:prSet/>
      <dgm:spPr/>
      <dgm:t>
        <a:bodyPr/>
        <a:lstStyle/>
        <a:p>
          <a:endParaRPr lang="ru-RU"/>
        </a:p>
      </dgm:t>
    </dgm:pt>
    <dgm:pt modelId="{3D0A7114-1A2D-423B-B1D9-7D417B233E53}" type="sibTrans" cxnId="{E9200E0C-05B9-42C4-BC05-19B04EEE8148}">
      <dgm:prSet/>
      <dgm:spPr/>
      <dgm:t>
        <a:bodyPr/>
        <a:lstStyle/>
        <a:p>
          <a:endParaRPr lang="ru-RU"/>
        </a:p>
      </dgm:t>
    </dgm:pt>
    <dgm:pt modelId="{4B40B7CA-2D09-4BB5-8BB4-E62718BB88DF}" type="pres">
      <dgm:prSet presAssocID="{1A7636AA-ACA8-4FDA-A4CD-B1510EC0FF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892E6-2421-498D-8853-B9E384EBCF4C}" type="pres">
      <dgm:prSet presAssocID="{072CDA3D-B67A-4CAE-987D-67025FB1F6E5}" presName="composite" presStyleCnt="0"/>
      <dgm:spPr/>
    </dgm:pt>
    <dgm:pt modelId="{AB581351-9B7B-4B09-8E7B-2FC0EF72B3E7}" type="pres">
      <dgm:prSet presAssocID="{072CDA3D-B67A-4CAE-987D-67025FB1F6E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947B7-FEB3-40F8-A345-C3810CEDE7FB}" type="pres">
      <dgm:prSet presAssocID="{072CDA3D-B67A-4CAE-987D-67025FB1F6E5}" presName="descendantText" presStyleLbl="alignAcc1" presStyleIdx="0" presStyleCnt="5" custLinFactNeighborX="2237" custLinFactNeighborY="22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D9D70-133A-4DB9-B380-029C011B4680}" type="pres">
      <dgm:prSet presAssocID="{9506CC8D-1113-4011-9835-1278949E09CB}" presName="sp" presStyleCnt="0"/>
      <dgm:spPr/>
    </dgm:pt>
    <dgm:pt modelId="{14D740AE-7A8F-4E25-A5D2-CE8688F553F3}" type="pres">
      <dgm:prSet presAssocID="{D85C0C0F-E9CA-4E4D-AA96-965A071E8BB9}" presName="composite" presStyleCnt="0"/>
      <dgm:spPr/>
    </dgm:pt>
    <dgm:pt modelId="{65D91559-334D-4000-9DB3-57E6A64A9A23}" type="pres">
      <dgm:prSet presAssocID="{D85C0C0F-E9CA-4E4D-AA96-965A071E8BB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65842-43F8-4D17-8C4F-A5B3BD1ECADE}" type="pres">
      <dgm:prSet presAssocID="{D85C0C0F-E9CA-4E4D-AA96-965A071E8BB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6C85A-9BEC-4706-BE5D-EADD23401385}" type="pres">
      <dgm:prSet presAssocID="{59A6E4CF-DCC9-44C3-AF17-86D798FBCE72}" presName="sp" presStyleCnt="0"/>
      <dgm:spPr/>
    </dgm:pt>
    <dgm:pt modelId="{60191F39-DE75-4BA0-B2F7-5B31C64FF4D3}" type="pres">
      <dgm:prSet presAssocID="{044DBE0B-EC1C-40EA-A2DA-5598E774AB23}" presName="composite" presStyleCnt="0"/>
      <dgm:spPr/>
    </dgm:pt>
    <dgm:pt modelId="{96DD2F5E-CE0F-4E2D-9E9E-EC0C3265021F}" type="pres">
      <dgm:prSet presAssocID="{044DBE0B-EC1C-40EA-A2DA-5598E774AB2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8E397-37EC-4D7A-B8D0-9AAE0C70373D}" type="pres">
      <dgm:prSet presAssocID="{044DBE0B-EC1C-40EA-A2DA-5598E774AB23}" presName="descendantText" presStyleLbl="alignAcc1" presStyleIdx="2" presStyleCnt="5" custLinFactNeighborX="218" custLinFactNeighborY="-6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29DF4-F9B5-4DA3-9B87-D09931453B44}" type="pres">
      <dgm:prSet presAssocID="{CD2B7060-5B34-4747-B686-DBEB3CCB2277}" presName="sp" presStyleCnt="0"/>
      <dgm:spPr/>
    </dgm:pt>
    <dgm:pt modelId="{99D93E93-DF6F-4BC1-AEA0-7801A12A3677}" type="pres">
      <dgm:prSet presAssocID="{E2EF3930-388A-437E-AFBE-F53690E7FC81}" presName="composite" presStyleCnt="0"/>
      <dgm:spPr/>
    </dgm:pt>
    <dgm:pt modelId="{B51ECE55-7D91-419F-AB1B-82FF253435C0}" type="pres">
      <dgm:prSet presAssocID="{E2EF3930-388A-437E-AFBE-F53690E7FC8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B7D97-D358-4315-A12D-3965035FC748}" type="pres">
      <dgm:prSet presAssocID="{E2EF3930-388A-437E-AFBE-F53690E7FC8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F016D-3499-495E-9953-44A7636CFD40}" type="pres">
      <dgm:prSet presAssocID="{98078721-41B5-4867-BEA5-502D55FDBCDD}" presName="sp" presStyleCnt="0"/>
      <dgm:spPr/>
    </dgm:pt>
    <dgm:pt modelId="{D9FC8FFA-B923-45A3-9A0A-2E812A17DA6B}" type="pres">
      <dgm:prSet presAssocID="{FCA440E3-E18C-465F-9A28-0B31B6D9410F}" presName="composite" presStyleCnt="0"/>
      <dgm:spPr/>
    </dgm:pt>
    <dgm:pt modelId="{105CD45F-780D-4F4B-9F60-13EE1237E2D3}" type="pres">
      <dgm:prSet presAssocID="{FCA440E3-E18C-465F-9A28-0B31B6D9410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1671E-B4C2-412D-AD35-84CD9B951712}" type="pres">
      <dgm:prSet presAssocID="{FCA440E3-E18C-465F-9A28-0B31B6D9410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EF70A9-45D6-41C6-B917-0C390C099E2D}" srcId="{1A7636AA-ACA8-4FDA-A4CD-B1510EC0FF77}" destId="{D85C0C0F-E9CA-4E4D-AA96-965A071E8BB9}" srcOrd="1" destOrd="0" parTransId="{D6495DEB-1B5D-45BB-B259-1B3A5912C7EA}" sibTransId="{59A6E4CF-DCC9-44C3-AF17-86D798FBCE72}"/>
    <dgm:cxn modelId="{E1631AFE-3B56-439B-894E-7F639BD24E1D}" type="presOf" srcId="{E2EF3930-388A-437E-AFBE-F53690E7FC81}" destId="{B51ECE55-7D91-419F-AB1B-82FF253435C0}" srcOrd="0" destOrd="0" presId="urn:microsoft.com/office/officeart/2005/8/layout/chevron2"/>
    <dgm:cxn modelId="{13E3CE03-3516-458D-A6C7-28CF9743BB0B}" srcId="{1A7636AA-ACA8-4FDA-A4CD-B1510EC0FF77}" destId="{E2EF3930-388A-437E-AFBE-F53690E7FC81}" srcOrd="3" destOrd="0" parTransId="{EAAFFCF0-7A97-415B-8114-4534C14F32ED}" sibTransId="{98078721-41B5-4867-BEA5-502D55FDBCDD}"/>
    <dgm:cxn modelId="{B8F42FF9-CD9A-4FB5-BEDE-D1EC522D573D}" type="presOf" srcId="{044DBE0B-EC1C-40EA-A2DA-5598E774AB23}" destId="{96DD2F5E-CE0F-4E2D-9E9E-EC0C3265021F}" srcOrd="0" destOrd="0" presId="urn:microsoft.com/office/officeart/2005/8/layout/chevron2"/>
    <dgm:cxn modelId="{9932F50E-E9CB-4211-AD20-3B2D4F577A2B}" srcId="{D85C0C0F-E9CA-4E4D-AA96-965A071E8BB9}" destId="{957D4A7D-B616-403C-885A-42002EB8C824}" srcOrd="0" destOrd="0" parTransId="{97E530ED-71F7-4B03-AA9D-5B4DFDCFFD50}" sibTransId="{71D4DFA9-1537-41EE-9B9F-ECE355B69CD1}"/>
    <dgm:cxn modelId="{70A35B83-C3E1-44AA-8950-2EFB973BC4E3}" type="presOf" srcId="{072CDA3D-B67A-4CAE-987D-67025FB1F6E5}" destId="{AB581351-9B7B-4B09-8E7B-2FC0EF72B3E7}" srcOrd="0" destOrd="0" presId="urn:microsoft.com/office/officeart/2005/8/layout/chevron2"/>
    <dgm:cxn modelId="{BFB0D25D-5BA4-4CC4-9EE0-2A881087E489}" type="presOf" srcId="{6C5CDF93-6521-4A09-B947-0B8E2C0E4CC7}" destId="{4A2B7D97-D358-4315-A12D-3965035FC748}" srcOrd="0" destOrd="0" presId="urn:microsoft.com/office/officeart/2005/8/layout/chevron2"/>
    <dgm:cxn modelId="{E9200E0C-05B9-42C4-BC05-19B04EEE8148}" srcId="{FCA440E3-E18C-465F-9A28-0B31B6D9410F}" destId="{BEB6A29B-B100-4CB0-AB22-92E54AF6B396}" srcOrd="0" destOrd="0" parTransId="{2162BBAA-19B1-472E-92E8-B49FA2367660}" sibTransId="{3D0A7114-1A2D-423B-B1D9-7D417B233E53}"/>
    <dgm:cxn modelId="{2F73553B-DA48-4E2D-9895-A6BA633670C5}" srcId="{044DBE0B-EC1C-40EA-A2DA-5598E774AB23}" destId="{4B896C75-D7C6-4C50-990C-20EA3A3E1259}" srcOrd="0" destOrd="0" parTransId="{01BCCB41-257C-4733-B145-2D9EF153E1EE}" sibTransId="{20D0B510-C5EC-49EC-BC20-DFA25F428DC4}"/>
    <dgm:cxn modelId="{7E31423B-DE69-4B7C-85B0-DBBAB34C291B}" srcId="{1A7636AA-ACA8-4FDA-A4CD-B1510EC0FF77}" destId="{FCA440E3-E18C-465F-9A28-0B31B6D9410F}" srcOrd="4" destOrd="0" parTransId="{9C60B44E-AC55-4611-808A-DE693777DAB6}" sibTransId="{276BF5AF-3547-4939-A5A3-F2D214E70E7D}"/>
    <dgm:cxn modelId="{B20A49D8-294D-42F7-968F-522CB5DCC722}" type="presOf" srcId="{1A7636AA-ACA8-4FDA-A4CD-B1510EC0FF77}" destId="{4B40B7CA-2D09-4BB5-8BB4-E62718BB88DF}" srcOrd="0" destOrd="0" presId="urn:microsoft.com/office/officeart/2005/8/layout/chevron2"/>
    <dgm:cxn modelId="{E2A1ADF4-F86C-4509-A2C1-AAA8FCE56859}" srcId="{E2EF3930-388A-437E-AFBE-F53690E7FC81}" destId="{6C5CDF93-6521-4A09-B947-0B8E2C0E4CC7}" srcOrd="0" destOrd="0" parTransId="{E8D32F57-B287-40A6-B0FC-3D6EB945B88A}" sibTransId="{754B1E02-D404-4E4F-B0A1-DB0F036B434F}"/>
    <dgm:cxn modelId="{E186E8A2-7B97-411C-BC5C-A3DEA61B0A7F}" type="presOf" srcId="{C10F7C23-2DA1-4356-8D1F-47A16B1B25DD}" destId="{992947B7-FEB3-40F8-A345-C3810CEDE7FB}" srcOrd="0" destOrd="0" presId="urn:microsoft.com/office/officeart/2005/8/layout/chevron2"/>
    <dgm:cxn modelId="{DA808EFE-D67E-4328-8E94-95977B5BACF4}" srcId="{1A7636AA-ACA8-4FDA-A4CD-B1510EC0FF77}" destId="{044DBE0B-EC1C-40EA-A2DA-5598E774AB23}" srcOrd="2" destOrd="0" parTransId="{C8DF0654-CC3F-4AFE-90C0-F85A6D562032}" sibTransId="{CD2B7060-5B34-4747-B686-DBEB3CCB2277}"/>
    <dgm:cxn modelId="{298AAF9A-CBC6-47E6-9E2D-79806A3590E2}" type="presOf" srcId="{4B896C75-D7C6-4C50-990C-20EA3A3E1259}" destId="{6298E397-37EC-4D7A-B8D0-9AAE0C70373D}" srcOrd="0" destOrd="0" presId="urn:microsoft.com/office/officeart/2005/8/layout/chevron2"/>
    <dgm:cxn modelId="{1C74A2F6-A477-4B7F-894D-E0404818A1E4}" type="presOf" srcId="{FCA440E3-E18C-465F-9A28-0B31B6D9410F}" destId="{105CD45F-780D-4F4B-9F60-13EE1237E2D3}" srcOrd="0" destOrd="0" presId="urn:microsoft.com/office/officeart/2005/8/layout/chevron2"/>
    <dgm:cxn modelId="{CB7537E1-A52E-484D-BAC3-54979D40B1BC}" srcId="{1A7636AA-ACA8-4FDA-A4CD-B1510EC0FF77}" destId="{072CDA3D-B67A-4CAE-987D-67025FB1F6E5}" srcOrd="0" destOrd="0" parTransId="{DD81B646-AA75-49AC-8809-A085D55328E8}" sibTransId="{9506CC8D-1113-4011-9835-1278949E09CB}"/>
    <dgm:cxn modelId="{8E3AAB50-24A2-4522-AA21-0BC8E0806AA8}" type="presOf" srcId="{BEB6A29B-B100-4CB0-AB22-92E54AF6B396}" destId="{62C1671E-B4C2-412D-AD35-84CD9B951712}" srcOrd="0" destOrd="0" presId="urn:microsoft.com/office/officeart/2005/8/layout/chevron2"/>
    <dgm:cxn modelId="{368C7FD1-D7B2-4678-A336-0BE45F909EF8}" srcId="{072CDA3D-B67A-4CAE-987D-67025FB1F6E5}" destId="{C10F7C23-2DA1-4356-8D1F-47A16B1B25DD}" srcOrd="0" destOrd="0" parTransId="{B4E9ED9D-854F-4E1C-A993-0745EBE833D2}" sibTransId="{0FDD7B11-6493-439B-B140-0FE9B45778E8}"/>
    <dgm:cxn modelId="{1B67AD93-0FAA-4EC4-9DD9-6FD7C942F81E}" type="presOf" srcId="{957D4A7D-B616-403C-885A-42002EB8C824}" destId="{16165842-43F8-4D17-8C4F-A5B3BD1ECADE}" srcOrd="0" destOrd="0" presId="urn:microsoft.com/office/officeart/2005/8/layout/chevron2"/>
    <dgm:cxn modelId="{5DE06C94-5973-44C0-99BE-67D1FC8A89ED}" type="presOf" srcId="{D85C0C0F-E9CA-4E4D-AA96-965A071E8BB9}" destId="{65D91559-334D-4000-9DB3-57E6A64A9A23}" srcOrd="0" destOrd="0" presId="urn:microsoft.com/office/officeart/2005/8/layout/chevron2"/>
    <dgm:cxn modelId="{04BE5D5F-5EE2-4EE3-B9B3-058777597276}" type="presParOf" srcId="{4B40B7CA-2D09-4BB5-8BB4-E62718BB88DF}" destId="{AD0892E6-2421-498D-8853-B9E384EBCF4C}" srcOrd="0" destOrd="0" presId="urn:microsoft.com/office/officeart/2005/8/layout/chevron2"/>
    <dgm:cxn modelId="{9D56798C-22C3-46E1-87DA-ABD826CA9585}" type="presParOf" srcId="{AD0892E6-2421-498D-8853-B9E384EBCF4C}" destId="{AB581351-9B7B-4B09-8E7B-2FC0EF72B3E7}" srcOrd="0" destOrd="0" presId="urn:microsoft.com/office/officeart/2005/8/layout/chevron2"/>
    <dgm:cxn modelId="{0682D37B-406B-400F-B282-DF67ED4647ED}" type="presParOf" srcId="{AD0892E6-2421-498D-8853-B9E384EBCF4C}" destId="{992947B7-FEB3-40F8-A345-C3810CEDE7FB}" srcOrd="1" destOrd="0" presId="urn:microsoft.com/office/officeart/2005/8/layout/chevron2"/>
    <dgm:cxn modelId="{16DDFBFE-19CD-425D-9155-96544D8C582C}" type="presParOf" srcId="{4B40B7CA-2D09-4BB5-8BB4-E62718BB88DF}" destId="{D3CD9D70-133A-4DB9-B380-029C011B4680}" srcOrd="1" destOrd="0" presId="urn:microsoft.com/office/officeart/2005/8/layout/chevron2"/>
    <dgm:cxn modelId="{28777DC9-DAA2-44FC-B985-68296E938203}" type="presParOf" srcId="{4B40B7CA-2D09-4BB5-8BB4-E62718BB88DF}" destId="{14D740AE-7A8F-4E25-A5D2-CE8688F553F3}" srcOrd="2" destOrd="0" presId="urn:microsoft.com/office/officeart/2005/8/layout/chevron2"/>
    <dgm:cxn modelId="{90AD3BDA-C62D-406F-83B2-7BF9D3E2BD64}" type="presParOf" srcId="{14D740AE-7A8F-4E25-A5D2-CE8688F553F3}" destId="{65D91559-334D-4000-9DB3-57E6A64A9A23}" srcOrd="0" destOrd="0" presId="urn:microsoft.com/office/officeart/2005/8/layout/chevron2"/>
    <dgm:cxn modelId="{104BCC5E-C698-48D7-921A-B1A29719A8E5}" type="presParOf" srcId="{14D740AE-7A8F-4E25-A5D2-CE8688F553F3}" destId="{16165842-43F8-4D17-8C4F-A5B3BD1ECADE}" srcOrd="1" destOrd="0" presId="urn:microsoft.com/office/officeart/2005/8/layout/chevron2"/>
    <dgm:cxn modelId="{807870C8-B2FF-4DA3-8FB1-DB754AC9BBBB}" type="presParOf" srcId="{4B40B7CA-2D09-4BB5-8BB4-E62718BB88DF}" destId="{AE46C85A-9BEC-4706-BE5D-EADD23401385}" srcOrd="3" destOrd="0" presId="urn:microsoft.com/office/officeart/2005/8/layout/chevron2"/>
    <dgm:cxn modelId="{C9AB6C01-2B17-48FE-9090-19A80455FF05}" type="presParOf" srcId="{4B40B7CA-2D09-4BB5-8BB4-E62718BB88DF}" destId="{60191F39-DE75-4BA0-B2F7-5B31C64FF4D3}" srcOrd="4" destOrd="0" presId="urn:microsoft.com/office/officeart/2005/8/layout/chevron2"/>
    <dgm:cxn modelId="{C29EACB2-D261-4602-83D2-D81510875069}" type="presParOf" srcId="{60191F39-DE75-4BA0-B2F7-5B31C64FF4D3}" destId="{96DD2F5E-CE0F-4E2D-9E9E-EC0C3265021F}" srcOrd="0" destOrd="0" presId="urn:microsoft.com/office/officeart/2005/8/layout/chevron2"/>
    <dgm:cxn modelId="{CDFF36C5-1BE4-4AF9-8745-EB2273EDCE4D}" type="presParOf" srcId="{60191F39-DE75-4BA0-B2F7-5B31C64FF4D3}" destId="{6298E397-37EC-4D7A-B8D0-9AAE0C70373D}" srcOrd="1" destOrd="0" presId="urn:microsoft.com/office/officeart/2005/8/layout/chevron2"/>
    <dgm:cxn modelId="{9C64CF73-A35A-4D76-94D8-DAD2B2118372}" type="presParOf" srcId="{4B40B7CA-2D09-4BB5-8BB4-E62718BB88DF}" destId="{A2929DF4-F9B5-4DA3-9B87-D09931453B44}" srcOrd="5" destOrd="0" presId="urn:microsoft.com/office/officeart/2005/8/layout/chevron2"/>
    <dgm:cxn modelId="{E3990772-3F0B-42A6-99EC-9471A110A10F}" type="presParOf" srcId="{4B40B7CA-2D09-4BB5-8BB4-E62718BB88DF}" destId="{99D93E93-DF6F-4BC1-AEA0-7801A12A3677}" srcOrd="6" destOrd="0" presId="urn:microsoft.com/office/officeart/2005/8/layout/chevron2"/>
    <dgm:cxn modelId="{7FE0B5A1-F90B-4C33-8383-88FEACE30576}" type="presParOf" srcId="{99D93E93-DF6F-4BC1-AEA0-7801A12A3677}" destId="{B51ECE55-7D91-419F-AB1B-82FF253435C0}" srcOrd="0" destOrd="0" presId="urn:microsoft.com/office/officeart/2005/8/layout/chevron2"/>
    <dgm:cxn modelId="{6EBC9AD0-82E9-492B-BC08-9AF6DA79BF9C}" type="presParOf" srcId="{99D93E93-DF6F-4BC1-AEA0-7801A12A3677}" destId="{4A2B7D97-D358-4315-A12D-3965035FC748}" srcOrd="1" destOrd="0" presId="urn:microsoft.com/office/officeart/2005/8/layout/chevron2"/>
    <dgm:cxn modelId="{B123490D-D3F9-4AAB-8894-E4E522B85ADA}" type="presParOf" srcId="{4B40B7CA-2D09-4BB5-8BB4-E62718BB88DF}" destId="{77EF016D-3499-495E-9953-44A7636CFD40}" srcOrd="7" destOrd="0" presId="urn:microsoft.com/office/officeart/2005/8/layout/chevron2"/>
    <dgm:cxn modelId="{CE579743-3511-4D45-8D69-1A1D698F99E0}" type="presParOf" srcId="{4B40B7CA-2D09-4BB5-8BB4-E62718BB88DF}" destId="{D9FC8FFA-B923-45A3-9A0A-2E812A17DA6B}" srcOrd="8" destOrd="0" presId="urn:microsoft.com/office/officeart/2005/8/layout/chevron2"/>
    <dgm:cxn modelId="{41960FE2-DB2E-4380-86BF-FA4AB90298E1}" type="presParOf" srcId="{D9FC8FFA-B923-45A3-9A0A-2E812A17DA6B}" destId="{105CD45F-780D-4F4B-9F60-13EE1237E2D3}" srcOrd="0" destOrd="0" presId="urn:microsoft.com/office/officeart/2005/8/layout/chevron2"/>
    <dgm:cxn modelId="{34568508-6347-4BFD-849A-8FA262719066}" type="presParOf" srcId="{D9FC8FFA-B923-45A3-9A0A-2E812A17DA6B}" destId="{62C1671E-B4C2-412D-AD35-84CD9B9517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50E9B2-0949-4A7C-9076-609888416FE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87F2BA-237E-4BF8-BF23-21602BD4866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</a:t>
          </a:r>
          <a:endParaRPr lang="ru-RU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C576246-369C-4521-A648-60125E293116}" type="parTrans" cxnId="{2691F55C-672A-46ED-9606-8900228A8F55}">
      <dgm:prSet/>
      <dgm:spPr/>
      <dgm:t>
        <a:bodyPr/>
        <a:lstStyle/>
        <a:p>
          <a:endParaRPr lang="ru-RU"/>
        </a:p>
      </dgm:t>
    </dgm:pt>
    <dgm:pt modelId="{3571B56A-93AE-4BB5-85AB-7317F934EB9C}" type="sibTrans" cxnId="{2691F55C-672A-46ED-9606-8900228A8F55}">
      <dgm:prSet/>
      <dgm:spPr/>
      <dgm:t>
        <a:bodyPr/>
        <a:lstStyle/>
        <a:p>
          <a:endParaRPr lang="ru-RU"/>
        </a:p>
      </dgm:t>
    </dgm:pt>
    <dgm:pt modelId="{A887368F-9FA7-4D2F-9E58-07CF94B323FE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</a:t>
          </a:r>
          <a:endParaRPr lang="ru-RU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9E7181A-F550-41CD-BB21-97F7E5BA16F6}" type="parTrans" cxnId="{EE6D6D8B-6A3A-4CB4-A5EA-ADFD1145508E}">
      <dgm:prSet/>
      <dgm:spPr/>
      <dgm:t>
        <a:bodyPr/>
        <a:lstStyle/>
        <a:p>
          <a:endParaRPr lang="ru-RU"/>
        </a:p>
      </dgm:t>
    </dgm:pt>
    <dgm:pt modelId="{A5D5F6D2-FF0B-4932-9CE5-768E7DED282A}" type="sibTrans" cxnId="{EE6D6D8B-6A3A-4CB4-A5EA-ADFD1145508E}">
      <dgm:prSet/>
      <dgm:spPr/>
      <dgm:t>
        <a:bodyPr/>
        <a:lstStyle/>
        <a:p>
          <a:endParaRPr lang="ru-RU"/>
        </a:p>
      </dgm:t>
    </dgm:pt>
    <dgm:pt modelId="{74348ECF-2D68-412C-9CE3-9E4983D5FE92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  <a:endParaRPr lang="ru-RU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9DF03F3-50C0-4C6E-9FC4-A30F4E2C6B61}" type="parTrans" cxnId="{1C509A20-B844-4685-9EBC-FC40BB855335}">
      <dgm:prSet/>
      <dgm:spPr/>
      <dgm:t>
        <a:bodyPr/>
        <a:lstStyle/>
        <a:p>
          <a:endParaRPr lang="ru-RU"/>
        </a:p>
      </dgm:t>
    </dgm:pt>
    <dgm:pt modelId="{3038D419-B90B-43FB-8918-5D465B6C91CE}" type="sibTrans" cxnId="{1C509A20-B844-4685-9EBC-FC40BB855335}">
      <dgm:prSet/>
      <dgm:spPr/>
      <dgm:t>
        <a:bodyPr/>
        <a:lstStyle/>
        <a:p>
          <a:endParaRPr lang="ru-RU"/>
        </a:p>
      </dgm:t>
    </dgm:pt>
    <dgm:pt modelId="{4F4A9EDA-6D67-40A5-BFD4-0D0136E15BE6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</a:t>
          </a:r>
          <a:endParaRPr lang="ru-RU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1589CF2-5E34-4785-90BC-282840424259}" type="parTrans" cxnId="{1A417455-8DDC-48BB-B1FA-FA8BE5F3225A}">
      <dgm:prSet/>
      <dgm:spPr/>
      <dgm:t>
        <a:bodyPr/>
        <a:lstStyle/>
        <a:p>
          <a:endParaRPr lang="ru-RU"/>
        </a:p>
      </dgm:t>
    </dgm:pt>
    <dgm:pt modelId="{98A7547D-F51E-48CF-A169-32360BF65C16}" type="sibTrans" cxnId="{1A417455-8DDC-48BB-B1FA-FA8BE5F3225A}">
      <dgm:prSet/>
      <dgm:spPr/>
      <dgm:t>
        <a:bodyPr/>
        <a:lstStyle/>
        <a:p>
          <a:endParaRPr lang="ru-RU"/>
        </a:p>
      </dgm:t>
    </dgm:pt>
    <dgm:pt modelId="{5144D617-0B26-4A9B-8BA1-4D9D89A00286}">
      <dgm:prSet phldrT="[Текст]" custT="1"/>
      <dgm:spPr/>
      <dgm:t>
        <a:bodyPr/>
        <a:lstStyle/>
        <a:p>
          <a:r>
            <a:rPr lang="kk-K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студенттердің білімін тереңдету мақсатында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3C0CFE-145D-44C8-A64D-9AB053854110}" type="parTrans" cxnId="{F5706A2E-F299-4CC7-891C-5EB2182D6A9D}">
      <dgm:prSet/>
      <dgm:spPr/>
      <dgm:t>
        <a:bodyPr/>
        <a:lstStyle/>
        <a:p>
          <a:endParaRPr lang="ru-RU"/>
        </a:p>
      </dgm:t>
    </dgm:pt>
    <dgm:pt modelId="{839E0051-97E8-44B7-899D-A8C5E7911281}" type="sibTrans" cxnId="{F5706A2E-F299-4CC7-891C-5EB2182D6A9D}">
      <dgm:prSet/>
      <dgm:spPr/>
      <dgm:t>
        <a:bodyPr/>
        <a:lstStyle/>
        <a:p>
          <a:endParaRPr lang="ru-RU"/>
        </a:p>
      </dgm:t>
    </dgm:pt>
    <dgm:pt modelId="{5BD3EE39-1F7B-4C3E-A124-8073D0F6F8F5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</a:t>
          </a:r>
          <a:endParaRPr lang="ru-RU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9610D4B-6334-497C-98B5-2F509A562190}" type="parTrans" cxnId="{45067849-657F-41CF-A92A-B6367B9316B7}">
      <dgm:prSet/>
      <dgm:spPr/>
      <dgm:t>
        <a:bodyPr/>
        <a:lstStyle/>
        <a:p>
          <a:endParaRPr lang="ru-RU"/>
        </a:p>
      </dgm:t>
    </dgm:pt>
    <dgm:pt modelId="{667E7542-4107-41E9-B40A-547D0542637B}" type="sibTrans" cxnId="{45067849-657F-41CF-A92A-B6367B9316B7}">
      <dgm:prSet/>
      <dgm:spPr/>
      <dgm:t>
        <a:bodyPr/>
        <a:lstStyle/>
        <a:p>
          <a:endParaRPr lang="ru-RU"/>
        </a:p>
      </dgm:t>
    </dgm:pt>
    <dgm:pt modelId="{20C4D478-6413-4A14-A30E-54BA8CD69EE8}">
      <dgm:prSet custT="1"/>
      <dgm:spPr/>
      <dgm:t>
        <a:bodyPr/>
        <a:lstStyle/>
        <a:p>
          <a:r>
            <a:rPr lang="kk-K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Көмірсутектердің алу жолдарын, изомериясын, гомологиясын, физикалық және химиялық қасиеттерін, қолданылуын</a:t>
          </a:r>
          <a:endParaRPr lang="kk-KZ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609A6C-3A34-4D47-9966-592C158A7DC9}" type="parTrans" cxnId="{1985FDA9-3DEA-40AA-B8E1-C514A4968018}">
      <dgm:prSet/>
      <dgm:spPr/>
      <dgm:t>
        <a:bodyPr/>
        <a:lstStyle/>
        <a:p>
          <a:endParaRPr lang="ru-RU"/>
        </a:p>
      </dgm:t>
    </dgm:pt>
    <dgm:pt modelId="{0F1B1407-EE70-432C-A4AC-E5F76530E215}" type="sibTrans" cxnId="{1985FDA9-3DEA-40AA-B8E1-C514A4968018}">
      <dgm:prSet/>
      <dgm:spPr/>
      <dgm:t>
        <a:bodyPr/>
        <a:lstStyle/>
        <a:p>
          <a:endParaRPr lang="ru-RU"/>
        </a:p>
      </dgm:t>
    </dgm:pt>
    <dgm:pt modelId="{F4F1A02D-1C35-4752-B5B7-638AEB81E485}">
      <dgm:prSet custT="1"/>
      <dgm:spPr/>
      <dgm:t>
        <a:bodyPr/>
        <a:lstStyle/>
        <a:p>
          <a:r>
            <a:rPr lang="kk-K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Сабақтың үш түрінде (дәріс, тәжірибелік, зертханалық сабақтары)</a:t>
          </a:r>
          <a:endParaRPr lang="kk-K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25E30-FBC4-4C18-95F5-9B5FE2685155}" type="parTrans" cxnId="{F2BB4461-1344-4D7A-AEDE-23224F2AE7FD}">
      <dgm:prSet/>
      <dgm:spPr/>
      <dgm:t>
        <a:bodyPr/>
        <a:lstStyle/>
        <a:p>
          <a:endParaRPr lang="ru-RU"/>
        </a:p>
      </dgm:t>
    </dgm:pt>
    <dgm:pt modelId="{53D001DB-796B-451C-AE91-F00E09219A90}" type="sibTrans" cxnId="{F2BB4461-1344-4D7A-AEDE-23224F2AE7FD}">
      <dgm:prSet/>
      <dgm:spPr/>
      <dgm:t>
        <a:bodyPr/>
        <a:lstStyle/>
        <a:p>
          <a:endParaRPr lang="ru-RU"/>
        </a:p>
      </dgm:t>
    </dgm:pt>
    <dgm:pt modelId="{EDF88636-549D-4C80-AA37-D5E60A8FCFB3}">
      <dgm:prSet custT="1"/>
      <dgm:spPr/>
      <dgm:t>
        <a:bodyPr/>
        <a:lstStyle/>
        <a:p>
          <a:r>
            <a:rPr lang="kk-K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Топтық, ассоциограмма, Блум таксономиясы, кейс-стади, жоба арқылы</a:t>
          </a:r>
          <a:endParaRPr lang="kk-K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F8EED4-2770-4F98-BC2A-BB8FC5E72431}" type="parTrans" cxnId="{E683842C-1FF2-4139-AF91-AC6A2BA90059}">
      <dgm:prSet/>
      <dgm:spPr/>
      <dgm:t>
        <a:bodyPr/>
        <a:lstStyle/>
        <a:p>
          <a:endParaRPr lang="ru-RU"/>
        </a:p>
      </dgm:t>
    </dgm:pt>
    <dgm:pt modelId="{8D13461D-5A19-45C6-99B1-9C070746BB94}" type="sibTrans" cxnId="{E683842C-1FF2-4139-AF91-AC6A2BA90059}">
      <dgm:prSet/>
      <dgm:spPr/>
      <dgm:t>
        <a:bodyPr/>
        <a:lstStyle/>
        <a:p>
          <a:endParaRPr lang="ru-RU"/>
        </a:p>
      </dgm:t>
    </dgm:pt>
    <dgm:pt modelId="{B54DA2BF-EE92-4D16-8784-1E24C25628A0}">
      <dgm:prSet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r>
            <a:rPr lang="kk-K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апта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аралы</a:t>
          </a:r>
          <a:r>
            <a:rPr lang="kk-K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ғ</a:t>
          </a:r>
          <a:r>
            <a:rPr lang="ru-RU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ында</a:t>
          </a:r>
          <a:endParaRPr lang="kk-K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D6C962-9B60-4B83-A79E-9D3559590D8B}" type="parTrans" cxnId="{7984CC8D-E0AD-4930-BAB1-9E5750F99A55}">
      <dgm:prSet/>
      <dgm:spPr/>
      <dgm:t>
        <a:bodyPr/>
        <a:lstStyle/>
        <a:p>
          <a:endParaRPr lang="ru-RU"/>
        </a:p>
      </dgm:t>
    </dgm:pt>
    <dgm:pt modelId="{828F66DD-EA6D-435B-9FD6-686606CF04E6}" type="sibTrans" cxnId="{7984CC8D-E0AD-4930-BAB1-9E5750F99A55}">
      <dgm:prSet/>
      <dgm:spPr/>
      <dgm:t>
        <a:bodyPr/>
        <a:lstStyle/>
        <a:p>
          <a:endParaRPr lang="ru-RU"/>
        </a:p>
      </dgm:t>
    </dgm:pt>
    <dgm:pt modelId="{229560C6-E294-4435-959F-A1AB5C0FC4CD}" type="pres">
      <dgm:prSet presAssocID="{C050E9B2-0949-4A7C-9076-609888416F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B608B369-E44E-440D-A43F-2CDC7F820382}" type="pres">
      <dgm:prSet presAssocID="{FB87F2BA-237E-4BF8-BF23-21602BD4866A}" presName="composite" presStyleCnt="0"/>
      <dgm:spPr/>
    </dgm:pt>
    <dgm:pt modelId="{2063F15F-CA47-4E7A-AE8F-11A287AB2E45}" type="pres">
      <dgm:prSet presAssocID="{FB87F2BA-237E-4BF8-BF23-21602BD4866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A7001C1-1379-44D7-B563-9BC68AC0BBB3}" type="pres">
      <dgm:prSet presAssocID="{FB87F2BA-237E-4BF8-BF23-21602BD4866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FD4E3-3E7A-49A3-8B9D-65E79BDF324F}" type="pres">
      <dgm:prSet presAssocID="{3571B56A-93AE-4BB5-85AB-7317F934EB9C}" presName="sp" presStyleCnt="0"/>
      <dgm:spPr/>
    </dgm:pt>
    <dgm:pt modelId="{01BF19BA-2E65-4CDC-82F2-F9CC8E9DB918}" type="pres">
      <dgm:prSet presAssocID="{A887368F-9FA7-4D2F-9E58-07CF94B323FE}" presName="composite" presStyleCnt="0"/>
      <dgm:spPr/>
    </dgm:pt>
    <dgm:pt modelId="{BDDF8865-14D3-4E58-A1B5-7759E762ECDD}" type="pres">
      <dgm:prSet presAssocID="{A887368F-9FA7-4D2F-9E58-07CF94B323F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F307F18-DEAC-424B-B3D5-3640DB6AF61A}" type="pres">
      <dgm:prSet presAssocID="{A887368F-9FA7-4D2F-9E58-07CF94B323F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6193F-0FD8-4214-ABEF-9394BBB2D082}" type="pres">
      <dgm:prSet presAssocID="{A5D5F6D2-FF0B-4932-9CE5-768E7DED282A}" presName="sp" presStyleCnt="0"/>
      <dgm:spPr/>
    </dgm:pt>
    <dgm:pt modelId="{5AF2524F-D1A9-481D-A7AE-EDEAD29BCDD4}" type="pres">
      <dgm:prSet presAssocID="{74348ECF-2D68-412C-9CE3-9E4983D5FE92}" presName="composite" presStyleCnt="0"/>
      <dgm:spPr/>
    </dgm:pt>
    <dgm:pt modelId="{D92DF7D5-9E63-42D3-9966-726267885EFF}" type="pres">
      <dgm:prSet presAssocID="{74348ECF-2D68-412C-9CE3-9E4983D5FE9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22154D9-8709-4ED4-A385-24D302B819C4}" type="pres">
      <dgm:prSet presAssocID="{74348ECF-2D68-412C-9CE3-9E4983D5FE9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32C81-6AD8-44FC-838D-BC2F149C2014}" type="pres">
      <dgm:prSet presAssocID="{3038D419-B90B-43FB-8918-5D465B6C91CE}" presName="sp" presStyleCnt="0"/>
      <dgm:spPr/>
    </dgm:pt>
    <dgm:pt modelId="{E28727CD-A068-4EC8-AEA3-DEC51E5D0C52}" type="pres">
      <dgm:prSet presAssocID="{4F4A9EDA-6D67-40A5-BFD4-0D0136E15BE6}" presName="composite" presStyleCnt="0"/>
      <dgm:spPr/>
    </dgm:pt>
    <dgm:pt modelId="{E43AC3A7-EBC0-43BB-A9E1-F716E573F81D}" type="pres">
      <dgm:prSet presAssocID="{4F4A9EDA-6D67-40A5-BFD4-0D0136E15BE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BA229FC-AA9D-4618-A677-4A2602679FBA}" type="pres">
      <dgm:prSet presAssocID="{4F4A9EDA-6D67-40A5-BFD4-0D0136E15BE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9AB1E-70DF-47D7-B12D-AF32287106DE}" type="pres">
      <dgm:prSet presAssocID="{98A7547D-F51E-48CF-A169-32360BF65C16}" presName="sp" presStyleCnt="0"/>
      <dgm:spPr/>
    </dgm:pt>
    <dgm:pt modelId="{C59961CF-320F-4584-88FD-35FA4B33E487}" type="pres">
      <dgm:prSet presAssocID="{5BD3EE39-1F7B-4C3E-A124-8073D0F6F8F5}" presName="composite" presStyleCnt="0"/>
      <dgm:spPr/>
    </dgm:pt>
    <dgm:pt modelId="{5760DF7C-752E-4D80-88C9-7EFFBF906AFF}" type="pres">
      <dgm:prSet presAssocID="{5BD3EE39-1F7B-4C3E-A124-8073D0F6F8F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764A045-1B76-41A7-9D02-C2887EF0FB8B}" type="pres">
      <dgm:prSet presAssocID="{5BD3EE39-1F7B-4C3E-A124-8073D0F6F8F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EE6D6D8B-6A3A-4CB4-A5EA-ADFD1145508E}" srcId="{C050E9B2-0949-4A7C-9076-609888416FEE}" destId="{A887368F-9FA7-4D2F-9E58-07CF94B323FE}" srcOrd="1" destOrd="0" parTransId="{99E7181A-F550-41CD-BB21-97F7E5BA16F6}" sibTransId="{A5D5F6D2-FF0B-4932-9CE5-768E7DED282A}"/>
    <dgm:cxn modelId="{2691F55C-672A-46ED-9606-8900228A8F55}" srcId="{C050E9B2-0949-4A7C-9076-609888416FEE}" destId="{FB87F2BA-237E-4BF8-BF23-21602BD4866A}" srcOrd="0" destOrd="0" parTransId="{9C576246-369C-4521-A648-60125E293116}" sibTransId="{3571B56A-93AE-4BB5-85AB-7317F934EB9C}"/>
    <dgm:cxn modelId="{E683842C-1FF2-4139-AF91-AC6A2BA90059}" srcId="{74348ECF-2D68-412C-9CE3-9E4983D5FE92}" destId="{EDF88636-549D-4C80-AA37-D5E60A8FCFB3}" srcOrd="0" destOrd="0" parTransId="{7BF8EED4-2770-4F98-BC2A-BB8FC5E72431}" sibTransId="{8D13461D-5A19-45C6-99B1-9C070746BB94}"/>
    <dgm:cxn modelId="{EEBDDC34-AFCD-4449-B556-E3EE8CE8BC72}" type="presOf" srcId="{5144D617-0B26-4A9B-8BA1-4D9D89A00286}" destId="{8BA229FC-AA9D-4618-A677-4A2602679FBA}" srcOrd="0" destOrd="0" presId="urn:microsoft.com/office/officeart/2005/8/layout/chevron2"/>
    <dgm:cxn modelId="{947D4BCD-C25A-4384-BED8-EF81F4F1398D}" type="presOf" srcId="{74348ECF-2D68-412C-9CE3-9E4983D5FE92}" destId="{D92DF7D5-9E63-42D3-9966-726267885EFF}" srcOrd="0" destOrd="0" presId="urn:microsoft.com/office/officeart/2005/8/layout/chevron2"/>
    <dgm:cxn modelId="{B1BE11C1-1E72-47A4-9D14-3232C335756E}" type="presOf" srcId="{C050E9B2-0949-4A7C-9076-609888416FEE}" destId="{229560C6-E294-4435-959F-A1AB5C0FC4CD}" srcOrd="0" destOrd="0" presId="urn:microsoft.com/office/officeart/2005/8/layout/chevron2"/>
    <dgm:cxn modelId="{F2BB4461-1344-4D7A-AEDE-23224F2AE7FD}" srcId="{A887368F-9FA7-4D2F-9E58-07CF94B323FE}" destId="{F4F1A02D-1C35-4752-B5B7-638AEB81E485}" srcOrd="0" destOrd="0" parTransId="{CAC25E30-FBC4-4C18-95F5-9B5FE2685155}" sibTransId="{53D001DB-796B-451C-AE91-F00E09219A90}"/>
    <dgm:cxn modelId="{63507ADC-3343-458E-8717-63E7D63BFFAB}" type="presOf" srcId="{F4F1A02D-1C35-4752-B5B7-638AEB81E485}" destId="{3F307F18-DEAC-424B-B3D5-3640DB6AF61A}" srcOrd="0" destOrd="0" presId="urn:microsoft.com/office/officeart/2005/8/layout/chevron2"/>
    <dgm:cxn modelId="{5B57FD88-4047-4166-99F7-934D1C28178A}" type="presOf" srcId="{FB87F2BA-237E-4BF8-BF23-21602BD4866A}" destId="{2063F15F-CA47-4E7A-AE8F-11A287AB2E45}" srcOrd="0" destOrd="0" presId="urn:microsoft.com/office/officeart/2005/8/layout/chevron2"/>
    <dgm:cxn modelId="{7984CC8D-E0AD-4930-BAB1-9E5750F99A55}" srcId="{5BD3EE39-1F7B-4C3E-A124-8073D0F6F8F5}" destId="{B54DA2BF-EE92-4D16-8784-1E24C25628A0}" srcOrd="0" destOrd="0" parTransId="{02D6C962-9B60-4B83-A79E-9D3559590D8B}" sibTransId="{828F66DD-EA6D-435B-9FD6-686606CF04E6}"/>
    <dgm:cxn modelId="{E78DD261-0709-4C0F-A811-D0D818E3920F}" type="presOf" srcId="{4F4A9EDA-6D67-40A5-BFD4-0D0136E15BE6}" destId="{E43AC3A7-EBC0-43BB-A9E1-F716E573F81D}" srcOrd="0" destOrd="0" presId="urn:microsoft.com/office/officeart/2005/8/layout/chevron2"/>
    <dgm:cxn modelId="{AFA76C9E-5FC8-4393-B4F3-0D856FE7CEB4}" type="presOf" srcId="{5BD3EE39-1F7B-4C3E-A124-8073D0F6F8F5}" destId="{5760DF7C-752E-4D80-88C9-7EFFBF906AFF}" srcOrd="0" destOrd="0" presId="urn:microsoft.com/office/officeart/2005/8/layout/chevron2"/>
    <dgm:cxn modelId="{583A4F38-378D-40D6-BCEF-C4AFE8B9FD4D}" type="presOf" srcId="{A887368F-9FA7-4D2F-9E58-07CF94B323FE}" destId="{BDDF8865-14D3-4E58-A1B5-7759E762ECDD}" srcOrd="0" destOrd="0" presId="urn:microsoft.com/office/officeart/2005/8/layout/chevron2"/>
    <dgm:cxn modelId="{E7EB6268-F13C-45C2-A3E4-D498D6C3C3A0}" type="presOf" srcId="{EDF88636-549D-4C80-AA37-D5E60A8FCFB3}" destId="{422154D9-8709-4ED4-A385-24D302B819C4}" srcOrd="0" destOrd="0" presId="urn:microsoft.com/office/officeart/2005/8/layout/chevron2"/>
    <dgm:cxn modelId="{1A417455-8DDC-48BB-B1FA-FA8BE5F3225A}" srcId="{C050E9B2-0949-4A7C-9076-609888416FEE}" destId="{4F4A9EDA-6D67-40A5-BFD4-0D0136E15BE6}" srcOrd="3" destOrd="0" parTransId="{41589CF2-5E34-4785-90BC-282840424259}" sibTransId="{98A7547D-F51E-48CF-A169-32360BF65C16}"/>
    <dgm:cxn modelId="{1C509A20-B844-4685-9EBC-FC40BB855335}" srcId="{C050E9B2-0949-4A7C-9076-609888416FEE}" destId="{74348ECF-2D68-412C-9CE3-9E4983D5FE92}" srcOrd="2" destOrd="0" parTransId="{99DF03F3-50C0-4C6E-9FC4-A30F4E2C6B61}" sibTransId="{3038D419-B90B-43FB-8918-5D465B6C91CE}"/>
    <dgm:cxn modelId="{966E1B20-5BDC-4B1D-90AC-85726865BE16}" type="presOf" srcId="{B54DA2BF-EE92-4D16-8784-1E24C25628A0}" destId="{8764A045-1B76-41A7-9D02-C2887EF0FB8B}" srcOrd="0" destOrd="0" presId="urn:microsoft.com/office/officeart/2005/8/layout/chevron2"/>
    <dgm:cxn modelId="{45067849-657F-41CF-A92A-B6367B9316B7}" srcId="{C050E9B2-0949-4A7C-9076-609888416FEE}" destId="{5BD3EE39-1F7B-4C3E-A124-8073D0F6F8F5}" srcOrd="4" destOrd="0" parTransId="{99610D4B-6334-497C-98B5-2F509A562190}" sibTransId="{667E7542-4107-41E9-B40A-547D0542637B}"/>
    <dgm:cxn modelId="{23078629-6580-4E20-A823-DB558062E602}" type="presOf" srcId="{20C4D478-6413-4A14-A30E-54BA8CD69EE8}" destId="{EA7001C1-1379-44D7-B563-9BC68AC0BBB3}" srcOrd="0" destOrd="0" presId="urn:microsoft.com/office/officeart/2005/8/layout/chevron2"/>
    <dgm:cxn modelId="{1985FDA9-3DEA-40AA-B8E1-C514A4968018}" srcId="{FB87F2BA-237E-4BF8-BF23-21602BD4866A}" destId="{20C4D478-6413-4A14-A30E-54BA8CD69EE8}" srcOrd="0" destOrd="0" parTransId="{5A609A6C-3A34-4D47-9966-592C158A7DC9}" sibTransId="{0F1B1407-EE70-432C-A4AC-E5F76530E215}"/>
    <dgm:cxn modelId="{F5706A2E-F299-4CC7-891C-5EB2182D6A9D}" srcId="{4F4A9EDA-6D67-40A5-BFD4-0D0136E15BE6}" destId="{5144D617-0B26-4A9B-8BA1-4D9D89A00286}" srcOrd="0" destOrd="0" parTransId="{B73C0CFE-145D-44C8-A64D-9AB053854110}" sibTransId="{839E0051-97E8-44B7-899D-A8C5E7911281}"/>
    <dgm:cxn modelId="{05DB680E-1A4C-4057-BB91-E445E15FD1C0}" type="presParOf" srcId="{229560C6-E294-4435-959F-A1AB5C0FC4CD}" destId="{B608B369-E44E-440D-A43F-2CDC7F820382}" srcOrd="0" destOrd="0" presId="urn:microsoft.com/office/officeart/2005/8/layout/chevron2"/>
    <dgm:cxn modelId="{3B82D6CA-A8E4-499D-B75E-51656D76B55B}" type="presParOf" srcId="{B608B369-E44E-440D-A43F-2CDC7F820382}" destId="{2063F15F-CA47-4E7A-AE8F-11A287AB2E45}" srcOrd="0" destOrd="0" presId="urn:microsoft.com/office/officeart/2005/8/layout/chevron2"/>
    <dgm:cxn modelId="{94353C68-85A8-43C8-B790-1CB971482C13}" type="presParOf" srcId="{B608B369-E44E-440D-A43F-2CDC7F820382}" destId="{EA7001C1-1379-44D7-B563-9BC68AC0BBB3}" srcOrd="1" destOrd="0" presId="urn:microsoft.com/office/officeart/2005/8/layout/chevron2"/>
    <dgm:cxn modelId="{05914FA5-081F-4A8E-9C32-79FAF2120E58}" type="presParOf" srcId="{229560C6-E294-4435-959F-A1AB5C0FC4CD}" destId="{B2FFD4E3-3E7A-49A3-8B9D-65E79BDF324F}" srcOrd="1" destOrd="0" presId="urn:microsoft.com/office/officeart/2005/8/layout/chevron2"/>
    <dgm:cxn modelId="{4EACAD4D-B9EC-4FE4-9719-6C8CC7FA531D}" type="presParOf" srcId="{229560C6-E294-4435-959F-A1AB5C0FC4CD}" destId="{01BF19BA-2E65-4CDC-82F2-F9CC8E9DB918}" srcOrd="2" destOrd="0" presId="urn:microsoft.com/office/officeart/2005/8/layout/chevron2"/>
    <dgm:cxn modelId="{ED65A907-E570-4A10-B278-D9AE230AE96D}" type="presParOf" srcId="{01BF19BA-2E65-4CDC-82F2-F9CC8E9DB918}" destId="{BDDF8865-14D3-4E58-A1B5-7759E762ECDD}" srcOrd="0" destOrd="0" presId="urn:microsoft.com/office/officeart/2005/8/layout/chevron2"/>
    <dgm:cxn modelId="{EB772E0E-33AB-4031-B57C-D99A10797BE2}" type="presParOf" srcId="{01BF19BA-2E65-4CDC-82F2-F9CC8E9DB918}" destId="{3F307F18-DEAC-424B-B3D5-3640DB6AF61A}" srcOrd="1" destOrd="0" presId="urn:microsoft.com/office/officeart/2005/8/layout/chevron2"/>
    <dgm:cxn modelId="{DBD97E23-D9AA-4291-A09D-4952730A16E1}" type="presParOf" srcId="{229560C6-E294-4435-959F-A1AB5C0FC4CD}" destId="{6016193F-0FD8-4214-ABEF-9394BBB2D082}" srcOrd="3" destOrd="0" presId="urn:microsoft.com/office/officeart/2005/8/layout/chevron2"/>
    <dgm:cxn modelId="{55AD708F-EF1A-4EBB-8720-7C039A827B52}" type="presParOf" srcId="{229560C6-E294-4435-959F-A1AB5C0FC4CD}" destId="{5AF2524F-D1A9-481D-A7AE-EDEAD29BCDD4}" srcOrd="4" destOrd="0" presId="urn:microsoft.com/office/officeart/2005/8/layout/chevron2"/>
    <dgm:cxn modelId="{BB492A05-1301-41B7-80FB-CD280F87D5E0}" type="presParOf" srcId="{5AF2524F-D1A9-481D-A7AE-EDEAD29BCDD4}" destId="{D92DF7D5-9E63-42D3-9966-726267885EFF}" srcOrd="0" destOrd="0" presId="urn:microsoft.com/office/officeart/2005/8/layout/chevron2"/>
    <dgm:cxn modelId="{A16A48A2-C644-46AB-9426-882A05968FDF}" type="presParOf" srcId="{5AF2524F-D1A9-481D-A7AE-EDEAD29BCDD4}" destId="{422154D9-8709-4ED4-A385-24D302B819C4}" srcOrd="1" destOrd="0" presId="urn:microsoft.com/office/officeart/2005/8/layout/chevron2"/>
    <dgm:cxn modelId="{E9A0C1BC-F4F6-4770-BF21-CD1C13C0D3A0}" type="presParOf" srcId="{229560C6-E294-4435-959F-A1AB5C0FC4CD}" destId="{04232C81-6AD8-44FC-838D-BC2F149C2014}" srcOrd="5" destOrd="0" presId="urn:microsoft.com/office/officeart/2005/8/layout/chevron2"/>
    <dgm:cxn modelId="{ED4F4585-4AA1-4ED4-98DA-438A5DA70C34}" type="presParOf" srcId="{229560C6-E294-4435-959F-A1AB5C0FC4CD}" destId="{E28727CD-A068-4EC8-AEA3-DEC51E5D0C52}" srcOrd="6" destOrd="0" presId="urn:microsoft.com/office/officeart/2005/8/layout/chevron2"/>
    <dgm:cxn modelId="{03BF45C4-BE6F-428C-88D2-E623B037B524}" type="presParOf" srcId="{E28727CD-A068-4EC8-AEA3-DEC51E5D0C52}" destId="{E43AC3A7-EBC0-43BB-A9E1-F716E573F81D}" srcOrd="0" destOrd="0" presId="urn:microsoft.com/office/officeart/2005/8/layout/chevron2"/>
    <dgm:cxn modelId="{2311A186-8ACA-4AAE-BCC4-BF1788582787}" type="presParOf" srcId="{E28727CD-A068-4EC8-AEA3-DEC51E5D0C52}" destId="{8BA229FC-AA9D-4618-A677-4A2602679FBA}" srcOrd="1" destOrd="0" presId="urn:microsoft.com/office/officeart/2005/8/layout/chevron2"/>
    <dgm:cxn modelId="{3F2380AF-9F11-4692-8309-D1E1BD660008}" type="presParOf" srcId="{229560C6-E294-4435-959F-A1AB5C0FC4CD}" destId="{8469AB1E-70DF-47D7-B12D-AF32287106DE}" srcOrd="7" destOrd="0" presId="urn:microsoft.com/office/officeart/2005/8/layout/chevron2"/>
    <dgm:cxn modelId="{ABED4698-343A-414E-B4B2-A1BB29A63479}" type="presParOf" srcId="{229560C6-E294-4435-959F-A1AB5C0FC4CD}" destId="{C59961CF-320F-4584-88FD-35FA4B33E487}" srcOrd="8" destOrd="0" presId="urn:microsoft.com/office/officeart/2005/8/layout/chevron2"/>
    <dgm:cxn modelId="{4389C449-B6E3-4F6E-A20A-640C88AD3EC6}" type="presParOf" srcId="{C59961CF-320F-4584-88FD-35FA4B33E487}" destId="{5760DF7C-752E-4D80-88C9-7EFFBF906AFF}" srcOrd="0" destOrd="0" presId="urn:microsoft.com/office/officeart/2005/8/layout/chevron2"/>
    <dgm:cxn modelId="{43A5B64B-43EE-4103-BC39-1406772637BA}" type="presParOf" srcId="{C59961CF-320F-4584-88FD-35FA4B33E487}" destId="{8764A045-1B76-41A7-9D02-C2887EF0FB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81351-9B7B-4B09-8E7B-2FC0EF72B3E7}">
      <dsp:nvSpPr>
        <dsp:cNvPr id="0" name=""/>
        <dsp:cNvSpPr/>
      </dsp:nvSpPr>
      <dsp:spPr>
        <a:xfrm rot="5400000">
          <a:off x="-139351" y="143375"/>
          <a:ext cx="929007" cy="6503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</a:t>
          </a:r>
          <a:endParaRPr lang="ru-RU" sz="1800" kern="1200" dirty="0"/>
        </a:p>
      </dsp:txBody>
      <dsp:txXfrm rot="-5400000">
        <a:off x="1" y="329177"/>
        <a:ext cx="650305" cy="278702"/>
      </dsp:txXfrm>
    </dsp:sp>
    <dsp:sp modelId="{992947B7-FEB3-40F8-A345-C3810CEDE7FB}">
      <dsp:nvSpPr>
        <dsp:cNvPr id="0" name=""/>
        <dsp:cNvSpPr/>
      </dsp:nvSpPr>
      <dsp:spPr>
        <a:xfrm rot="5400000">
          <a:off x="4091677" y="-3302880"/>
          <a:ext cx="603854" cy="7486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spesific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мақсатың нақтылығы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ерекшелігі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0305" y="167970"/>
        <a:ext cx="7457120" cy="544898"/>
      </dsp:txXfrm>
    </dsp:sp>
    <dsp:sp modelId="{65D91559-334D-4000-9DB3-57E6A64A9A23}">
      <dsp:nvSpPr>
        <dsp:cNvPr id="0" name=""/>
        <dsp:cNvSpPr/>
      </dsp:nvSpPr>
      <dsp:spPr>
        <a:xfrm rot="5400000">
          <a:off x="-139351" y="953227"/>
          <a:ext cx="929007" cy="650305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</a:t>
          </a:r>
          <a:endParaRPr lang="ru-RU" sz="1800" kern="1200" dirty="0"/>
        </a:p>
      </dsp:txBody>
      <dsp:txXfrm rot="-5400000">
        <a:off x="1" y="1139029"/>
        <a:ext cx="650305" cy="278702"/>
      </dsp:txXfrm>
    </dsp:sp>
    <dsp:sp modelId="{16165842-43F8-4D17-8C4F-A5B3BD1ECADE}">
      <dsp:nvSpPr>
        <dsp:cNvPr id="0" name=""/>
        <dsp:cNvSpPr/>
      </dsp:nvSpPr>
      <dsp:spPr>
        <a:xfrm rot="5400000">
          <a:off x="4091677" y="-2627495"/>
          <a:ext cx="603854" cy="7486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(measurable)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өлшеуге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болатын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шектеулі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талап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етушілік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0305" y="843355"/>
        <a:ext cx="7457120" cy="544898"/>
      </dsp:txXfrm>
    </dsp:sp>
    <dsp:sp modelId="{96DD2F5E-CE0F-4E2D-9E9E-EC0C3265021F}">
      <dsp:nvSpPr>
        <dsp:cNvPr id="0" name=""/>
        <dsp:cNvSpPr/>
      </dsp:nvSpPr>
      <dsp:spPr>
        <a:xfrm rot="5400000">
          <a:off x="-139351" y="1763079"/>
          <a:ext cx="929007" cy="650305"/>
        </a:xfrm>
        <a:prstGeom prst="chevron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</a:t>
          </a:r>
          <a:endParaRPr lang="ru-RU" sz="1800" kern="1200" dirty="0"/>
        </a:p>
      </dsp:txBody>
      <dsp:txXfrm rot="-5400000">
        <a:off x="1" y="1948881"/>
        <a:ext cx="650305" cy="278702"/>
      </dsp:txXfrm>
    </dsp:sp>
    <dsp:sp modelId="{6298E397-37EC-4D7A-B8D0-9AAE0C70373D}">
      <dsp:nvSpPr>
        <dsp:cNvPr id="0" name=""/>
        <dsp:cNvSpPr/>
      </dsp:nvSpPr>
      <dsp:spPr>
        <a:xfrm rot="5400000">
          <a:off x="4091677" y="-1856700"/>
          <a:ext cx="603854" cy="7486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(achievable)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қолжетімділік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келісімділік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0305" y="1614150"/>
        <a:ext cx="7457120" cy="544898"/>
      </dsp:txXfrm>
    </dsp:sp>
    <dsp:sp modelId="{B51ECE55-7D91-419F-AB1B-82FF253435C0}">
      <dsp:nvSpPr>
        <dsp:cNvPr id="0" name=""/>
        <dsp:cNvSpPr/>
      </dsp:nvSpPr>
      <dsp:spPr>
        <a:xfrm rot="5400000">
          <a:off x="-139351" y="2572930"/>
          <a:ext cx="929007" cy="650305"/>
        </a:xfrm>
        <a:prstGeom prst="chevron">
          <a:avLst/>
        </a:prstGeom>
        <a:solidFill>
          <a:srgbClr val="00B05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</a:t>
          </a:r>
          <a:endParaRPr lang="ru-RU" sz="1800" kern="1200" dirty="0"/>
        </a:p>
      </dsp:txBody>
      <dsp:txXfrm rot="-5400000">
        <a:off x="1" y="2758732"/>
        <a:ext cx="650305" cy="278702"/>
      </dsp:txXfrm>
    </dsp:sp>
    <dsp:sp modelId="{4A2B7D97-D358-4315-A12D-3965035FC748}">
      <dsp:nvSpPr>
        <dsp:cNvPr id="0" name=""/>
        <dsp:cNvSpPr/>
      </dsp:nvSpPr>
      <dsp:spPr>
        <a:xfrm rot="5400000">
          <a:off x="4091677" y="-1007791"/>
          <a:ext cx="603854" cy="7486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(relevant)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релеванттылық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шындыққа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сай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қысқа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нұсқа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берілуі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0305" y="2463059"/>
        <a:ext cx="7457120" cy="544898"/>
      </dsp:txXfrm>
    </dsp:sp>
    <dsp:sp modelId="{105CD45F-780D-4F4B-9F60-13EE1237E2D3}">
      <dsp:nvSpPr>
        <dsp:cNvPr id="0" name=""/>
        <dsp:cNvSpPr/>
      </dsp:nvSpPr>
      <dsp:spPr>
        <a:xfrm rot="5400000">
          <a:off x="-139351" y="3382782"/>
          <a:ext cx="929007" cy="650305"/>
        </a:xfrm>
        <a:prstGeom prst="chevron">
          <a:avLst/>
        </a:prstGeom>
        <a:solidFill>
          <a:schemeClr val="accent6">
            <a:lumMod val="5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</a:t>
          </a:r>
          <a:endParaRPr lang="ru-RU" sz="1800" kern="1200" dirty="0"/>
        </a:p>
      </dsp:txBody>
      <dsp:txXfrm rot="-5400000">
        <a:off x="1" y="3568584"/>
        <a:ext cx="650305" cy="278702"/>
      </dsp:txXfrm>
    </dsp:sp>
    <dsp:sp modelId="{62C1671E-B4C2-412D-AD35-84CD9B951712}">
      <dsp:nvSpPr>
        <dsp:cNvPr id="0" name=""/>
        <dsp:cNvSpPr/>
      </dsp:nvSpPr>
      <dsp:spPr>
        <a:xfrm rot="5400000">
          <a:off x="4091677" y="-197940"/>
          <a:ext cx="603854" cy="7486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(time bound)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уақыт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арлығымен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шектелген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0305" y="3272910"/>
        <a:ext cx="7457120" cy="544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81351-9B7B-4B09-8E7B-2FC0EF72B3E7}">
      <dsp:nvSpPr>
        <dsp:cNvPr id="0" name=""/>
        <dsp:cNvSpPr/>
      </dsp:nvSpPr>
      <dsp:spPr>
        <a:xfrm rot="5400000">
          <a:off x="-199374" y="202765"/>
          <a:ext cx="1329161" cy="93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</a:t>
          </a:r>
          <a:endParaRPr lang="ru-RU" sz="2600" kern="1200" dirty="0"/>
        </a:p>
      </dsp:txBody>
      <dsp:txXfrm rot="-5400000">
        <a:off x="1" y="468596"/>
        <a:ext cx="930412" cy="398749"/>
      </dsp:txXfrm>
    </dsp:sp>
    <dsp:sp modelId="{992947B7-FEB3-40F8-A345-C3810CEDE7FB}">
      <dsp:nvSpPr>
        <dsp:cNvPr id="0" name=""/>
        <dsp:cNvSpPr/>
      </dsp:nvSpPr>
      <dsp:spPr>
        <a:xfrm rot="5400000">
          <a:off x="4101681" y="-2975491"/>
          <a:ext cx="863954" cy="72064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spesific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алға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қойылған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ұшты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айқын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дегенді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білдіреді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30413" y="237952"/>
        <a:ext cx="7164316" cy="779604"/>
      </dsp:txXfrm>
    </dsp:sp>
    <dsp:sp modelId="{65D91559-334D-4000-9DB3-57E6A64A9A23}">
      <dsp:nvSpPr>
        <dsp:cNvPr id="0" name=""/>
        <dsp:cNvSpPr/>
      </dsp:nvSpPr>
      <dsp:spPr>
        <a:xfrm rot="5400000">
          <a:off x="-199374" y="1416951"/>
          <a:ext cx="1329161" cy="930412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</a:t>
          </a:r>
          <a:endParaRPr lang="ru-RU" sz="2600" kern="1200" dirty="0"/>
        </a:p>
      </dsp:txBody>
      <dsp:txXfrm rot="-5400000">
        <a:off x="1" y="1682782"/>
        <a:ext cx="930412" cy="398749"/>
      </dsp:txXfrm>
    </dsp:sp>
    <dsp:sp modelId="{16165842-43F8-4D17-8C4F-A5B3BD1ECADE}">
      <dsp:nvSpPr>
        <dsp:cNvPr id="0" name=""/>
        <dsp:cNvSpPr/>
      </dsp:nvSpPr>
      <dsp:spPr>
        <a:xfrm rot="5400000">
          <a:off x="4101681" y="-1953690"/>
          <a:ext cx="863954" cy="72064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(measurable)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ақсат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өлшенетін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 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30413" y="1259753"/>
        <a:ext cx="7164316" cy="779604"/>
      </dsp:txXfrm>
    </dsp:sp>
    <dsp:sp modelId="{96DD2F5E-CE0F-4E2D-9E9E-EC0C3265021F}">
      <dsp:nvSpPr>
        <dsp:cNvPr id="0" name=""/>
        <dsp:cNvSpPr/>
      </dsp:nvSpPr>
      <dsp:spPr>
        <a:xfrm rot="5400000">
          <a:off x="-199374" y="2631137"/>
          <a:ext cx="1329161" cy="930412"/>
        </a:xfrm>
        <a:prstGeom prst="chevron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</a:t>
          </a:r>
          <a:endParaRPr lang="ru-RU" sz="2600" kern="1200" dirty="0"/>
        </a:p>
      </dsp:txBody>
      <dsp:txXfrm rot="-5400000">
        <a:off x="1" y="2896968"/>
        <a:ext cx="930412" cy="398749"/>
      </dsp:txXfrm>
    </dsp:sp>
    <dsp:sp modelId="{6298E397-37EC-4D7A-B8D0-9AAE0C70373D}">
      <dsp:nvSpPr>
        <dsp:cNvPr id="0" name=""/>
        <dsp:cNvSpPr/>
      </dsp:nvSpPr>
      <dsp:spPr>
        <a:xfrm rot="5400000">
          <a:off x="4101681" y="-795385"/>
          <a:ext cx="863954" cy="72064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(achievable)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ақсат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қолдан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келерлік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30413" y="2418058"/>
        <a:ext cx="7164316" cy="779604"/>
      </dsp:txXfrm>
    </dsp:sp>
    <dsp:sp modelId="{B51ECE55-7D91-419F-AB1B-82FF253435C0}">
      <dsp:nvSpPr>
        <dsp:cNvPr id="0" name=""/>
        <dsp:cNvSpPr/>
      </dsp:nvSpPr>
      <dsp:spPr>
        <a:xfrm rot="5400000">
          <a:off x="-199374" y="3845323"/>
          <a:ext cx="1329161" cy="930412"/>
        </a:xfrm>
        <a:prstGeom prst="chevron">
          <a:avLst/>
        </a:prstGeom>
        <a:solidFill>
          <a:srgbClr val="00B05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</a:t>
          </a:r>
          <a:endParaRPr lang="ru-RU" sz="2600" kern="1200" dirty="0"/>
        </a:p>
      </dsp:txBody>
      <dsp:txXfrm rot="-5400000">
        <a:off x="1" y="4111154"/>
        <a:ext cx="930412" cy="398749"/>
      </dsp:txXfrm>
    </dsp:sp>
    <dsp:sp modelId="{4A2B7D97-D358-4315-A12D-3965035FC748}">
      <dsp:nvSpPr>
        <dsp:cNvPr id="0" name=""/>
        <dsp:cNvSpPr/>
      </dsp:nvSpPr>
      <dsp:spPr>
        <a:xfrm rot="5400000">
          <a:off x="4101681" y="474681"/>
          <a:ext cx="863954" cy="72064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(relevant)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ақсат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шынайы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 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Алға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қойған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мақсатты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асыра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алатындай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мүмкіндіктер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болғаны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жөн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30413" y="3688125"/>
        <a:ext cx="7164316" cy="779604"/>
      </dsp:txXfrm>
    </dsp:sp>
    <dsp:sp modelId="{105CD45F-780D-4F4B-9F60-13EE1237E2D3}">
      <dsp:nvSpPr>
        <dsp:cNvPr id="0" name=""/>
        <dsp:cNvSpPr/>
      </dsp:nvSpPr>
      <dsp:spPr>
        <a:xfrm rot="5400000">
          <a:off x="-199374" y="5059509"/>
          <a:ext cx="1329161" cy="930412"/>
        </a:xfrm>
        <a:prstGeom prst="chevron">
          <a:avLst/>
        </a:prstGeom>
        <a:solidFill>
          <a:schemeClr val="accent6">
            <a:lumMod val="5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</a:t>
          </a:r>
          <a:endParaRPr lang="ru-RU" sz="2600" kern="1200" dirty="0"/>
        </a:p>
      </dsp:txBody>
      <dsp:txXfrm rot="-5400000">
        <a:off x="1" y="5325340"/>
        <a:ext cx="930412" cy="398749"/>
      </dsp:txXfrm>
    </dsp:sp>
    <dsp:sp modelId="{62C1671E-B4C2-412D-AD35-84CD9B951712}">
      <dsp:nvSpPr>
        <dsp:cNvPr id="0" name=""/>
        <dsp:cNvSpPr/>
      </dsp:nvSpPr>
      <dsp:spPr>
        <a:xfrm rot="5400000">
          <a:off x="4101681" y="1688867"/>
          <a:ext cx="863954" cy="72064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(time bound)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ақсаттың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мерзімі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анықталған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30413" y="4902311"/>
        <a:ext cx="7164316" cy="779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3F15F-CA47-4E7A-AE8F-11A287AB2E45}">
      <dsp:nvSpPr>
        <dsp:cNvPr id="0" name=""/>
        <dsp:cNvSpPr/>
      </dsp:nvSpPr>
      <dsp:spPr>
        <a:xfrm rot="5400000">
          <a:off x="-165410" y="168262"/>
          <a:ext cx="1102736" cy="771915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</a:t>
          </a:r>
          <a:endParaRPr lang="ru-RU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388810"/>
        <a:ext cx="771915" cy="330821"/>
      </dsp:txXfrm>
    </dsp:sp>
    <dsp:sp modelId="{EA7001C1-1379-44D7-B563-9BC68AC0BBB3}">
      <dsp:nvSpPr>
        <dsp:cNvPr id="0" name=""/>
        <dsp:cNvSpPr/>
      </dsp:nvSpPr>
      <dsp:spPr>
        <a:xfrm rot="5400000">
          <a:off x="4203843" y="-3429076"/>
          <a:ext cx="717155" cy="7581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Көмірсутектердің алу жолдарын, изомериясын, гомологиясын, физикалық және химиялық қасиеттерін, қолданылуын</a:t>
          </a:r>
          <a:endParaRPr lang="kk-KZ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71915" y="37861"/>
        <a:ext cx="7546003" cy="647137"/>
      </dsp:txXfrm>
    </dsp:sp>
    <dsp:sp modelId="{BDDF8865-14D3-4E58-A1B5-7759E762ECDD}">
      <dsp:nvSpPr>
        <dsp:cNvPr id="0" name=""/>
        <dsp:cNvSpPr/>
      </dsp:nvSpPr>
      <dsp:spPr>
        <a:xfrm rot="5400000">
          <a:off x="-165410" y="1154064"/>
          <a:ext cx="1102736" cy="771915"/>
        </a:xfrm>
        <a:prstGeom prst="chevron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</a:t>
          </a:r>
          <a:endParaRPr lang="ru-RU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1374612"/>
        <a:ext cx="771915" cy="330821"/>
      </dsp:txXfrm>
    </dsp:sp>
    <dsp:sp modelId="{3F307F18-DEAC-424B-B3D5-3640DB6AF61A}">
      <dsp:nvSpPr>
        <dsp:cNvPr id="0" name=""/>
        <dsp:cNvSpPr/>
      </dsp:nvSpPr>
      <dsp:spPr>
        <a:xfrm rot="5400000">
          <a:off x="4204032" y="-2443462"/>
          <a:ext cx="716778" cy="7581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Сабақтың үш түрінде (дәріс, тәжірибелік, зертханалық сабақтары)</a:t>
          </a:r>
          <a:endParaRPr lang="kk-KZ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71915" y="1023645"/>
        <a:ext cx="7546022" cy="646798"/>
      </dsp:txXfrm>
    </dsp:sp>
    <dsp:sp modelId="{D92DF7D5-9E63-42D3-9966-726267885EFF}">
      <dsp:nvSpPr>
        <dsp:cNvPr id="0" name=""/>
        <dsp:cNvSpPr/>
      </dsp:nvSpPr>
      <dsp:spPr>
        <a:xfrm rot="5400000">
          <a:off x="-165410" y="2139866"/>
          <a:ext cx="1102736" cy="771915"/>
        </a:xfrm>
        <a:prstGeom prst="chevron">
          <a:avLst/>
        </a:prstGeom>
        <a:solidFill>
          <a:srgbClr val="00B05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  <a:endParaRPr lang="ru-RU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2360414"/>
        <a:ext cx="771915" cy="330821"/>
      </dsp:txXfrm>
    </dsp:sp>
    <dsp:sp modelId="{422154D9-8709-4ED4-A385-24D302B819C4}">
      <dsp:nvSpPr>
        <dsp:cNvPr id="0" name=""/>
        <dsp:cNvSpPr/>
      </dsp:nvSpPr>
      <dsp:spPr>
        <a:xfrm rot="5400000">
          <a:off x="4204032" y="-1457661"/>
          <a:ext cx="716778" cy="7581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Топтық, ассоциограмма, Блум таксономиясы, кейс-стади, жоба арқылы</a:t>
          </a:r>
          <a:endParaRPr lang="kk-KZ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71915" y="2009446"/>
        <a:ext cx="7546022" cy="646798"/>
      </dsp:txXfrm>
    </dsp:sp>
    <dsp:sp modelId="{E43AC3A7-EBC0-43BB-A9E1-F716E573F81D}">
      <dsp:nvSpPr>
        <dsp:cNvPr id="0" name=""/>
        <dsp:cNvSpPr/>
      </dsp:nvSpPr>
      <dsp:spPr>
        <a:xfrm rot="5400000">
          <a:off x="-165410" y="3125667"/>
          <a:ext cx="1102736" cy="771915"/>
        </a:xfrm>
        <a:prstGeom prst="chevron">
          <a:avLst/>
        </a:prstGeom>
        <a:solidFill>
          <a:srgbClr val="00B0F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</a:t>
          </a:r>
          <a:endParaRPr lang="ru-RU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3346215"/>
        <a:ext cx="771915" cy="330821"/>
      </dsp:txXfrm>
    </dsp:sp>
    <dsp:sp modelId="{8BA229FC-AA9D-4618-A677-4A2602679FBA}">
      <dsp:nvSpPr>
        <dsp:cNvPr id="0" name=""/>
        <dsp:cNvSpPr/>
      </dsp:nvSpPr>
      <dsp:spPr>
        <a:xfrm rot="5400000">
          <a:off x="4204032" y="-471859"/>
          <a:ext cx="716778" cy="7581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студенттердің білімін тереңдету мақсатында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71915" y="2995248"/>
        <a:ext cx="7546022" cy="646798"/>
      </dsp:txXfrm>
    </dsp:sp>
    <dsp:sp modelId="{5760DF7C-752E-4D80-88C9-7EFFBF906AFF}">
      <dsp:nvSpPr>
        <dsp:cNvPr id="0" name=""/>
        <dsp:cNvSpPr/>
      </dsp:nvSpPr>
      <dsp:spPr>
        <a:xfrm rot="5400000">
          <a:off x="-165410" y="4111469"/>
          <a:ext cx="1102736" cy="771915"/>
        </a:xfrm>
        <a:prstGeom prst="chevron">
          <a:avLst/>
        </a:prstGeom>
        <a:solidFill>
          <a:srgbClr val="7030A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</a:t>
          </a:r>
          <a:endParaRPr lang="ru-RU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4332017"/>
        <a:ext cx="771915" cy="330821"/>
      </dsp:txXfrm>
    </dsp:sp>
    <dsp:sp modelId="{8764A045-1B76-41A7-9D02-C2887EF0FB8B}">
      <dsp:nvSpPr>
        <dsp:cNvPr id="0" name=""/>
        <dsp:cNvSpPr/>
      </dsp:nvSpPr>
      <dsp:spPr>
        <a:xfrm rot="5400000">
          <a:off x="4204032" y="513942"/>
          <a:ext cx="716778" cy="7581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r>
            <a:rPr lang="kk-K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апта</a:t>
          </a: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аралы</a:t>
          </a:r>
          <a:r>
            <a:rPr lang="kk-K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ғ</a:t>
          </a:r>
          <a:r>
            <a:rPr lang="ru-RU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ында</a:t>
          </a:r>
          <a:endParaRPr lang="kk-KZ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71915" y="3981049"/>
        <a:ext cx="7546022" cy="646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F7CC-1FDA-46C8-944F-6A3D88CD8414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E7DBD-4E05-408A-B5FF-E93A56C3E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14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B92A-A82F-4F08-94ED-C6E046C15A7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8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0" y="0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11896" y="479084"/>
            <a:ext cx="7180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РЕСПУБЛИКАСЫНЫҢ БІЛІМ ЖӘНЕ ҒЫЛЫМ МИНИСТРЛІГІ</a:t>
            </a:r>
          </a:p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А.БАЙТҰРСЫНОВ АТЫНДАҒЫ ҚОСТАНАЙ МЕМЛЕКЕТТІК                                                    УНИВЕРСИТЕТІ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АГРАРЛЫҚ-БИОЛОГИЯЛЫҚ ФАКУЛЬТЕТІ</a:t>
            </a: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6228224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ҚОСТАНАЙ, 2019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68560" y="2636912"/>
            <a:ext cx="1023440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dirty="0" smtClean="0">
                <a:solidFill>
                  <a:srgbClr val="333333"/>
                </a:solidFill>
                <a:latin typeface="Arial"/>
              </a:rPr>
              <a:t>SMART</a:t>
            </a:r>
            <a:r>
              <a:rPr lang="kk-KZ" sz="2800" dirty="0" smtClean="0">
                <a:solidFill>
                  <a:srgbClr val="333333"/>
                </a:solidFill>
                <a:latin typeface="Arial"/>
              </a:rPr>
              <a:t> мақсат: дұрыс бағдар -</a:t>
            </a:r>
          </a:p>
          <a:p>
            <a:pPr algn="ctr"/>
            <a:r>
              <a:rPr lang="kk-KZ" sz="2800" dirty="0">
                <a:solidFill>
                  <a:srgbClr val="333333"/>
                </a:solidFill>
                <a:latin typeface="Arial"/>
              </a:rPr>
              <a:t>н</a:t>
            </a:r>
            <a:r>
              <a:rPr lang="kk-KZ" sz="2800" dirty="0" smtClean="0">
                <a:solidFill>
                  <a:srgbClr val="333333"/>
                </a:solidFill>
                <a:latin typeface="Arial"/>
              </a:rPr>
              <a:t>ақты нәтиже</a:t>
            </a:r>
          </a:p>
        </p:txBody>
      </p:sp>
    </p:spTree>
    <p:extLst>
      <p:ext uri="{BB962C8B-B14F-4D97-AF65-F5344CB8AC3E}">
        <p14:creationId xmlns:p14="http://schemas.microsoft.com/office/powerpoint/2010/main" val="125565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нәтижесін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білуіміз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айқын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болғандағанда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білімге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жеткізе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сабақты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ұтымды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оқытушыдан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білімділікті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шеберлікпен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ұйымдастыруды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06582138"/>
              </p:ext>
            </p:extLst>
          </p:nvPr>
        </p:nvGraphicFramePr>
        <p:xfrm>
          <a:off x="323528" y="2348880"/>
          <a:ext cx="813690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1844824"/>
            <a:ext cx="6630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«S M A R T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- мақсат басқарудың белгілі әдісі: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6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95579308"/>
              </p:ext>
            </p:extLst>
          </p:nvPr>
        </p:nvGraphicFramePr>
        <p:xfrm>
          <a:off x="323528" y="332656"/>
          <a:ext cx="813690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024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470858"/>
              </p:ext>
            </p:extLst>
          </p:nvPr>
        </p:nvGraphicFramePr>
        <p:xfrm>
          <a:off x="467544" y="1556792"/>
          <a:ext cx="8352928" cy="505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8080" cy="1145288"/>
          </a:xfrm>
        </p:spPr>
        <p:txBody>
          <a:bodyPr>
            <a:normAutofit fontScale="90000"/>
          </a:bodyPr>
          <a:lstStyle/>
          <a:p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САБАҚТЫҢ ТАҚЫРЫБЫ: КӨМІРСУТЕКТЕР</a:t>
            </a:r>
            <a:b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ТАҚЫРЫПТЫҢ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SMART </a:t>
            </a: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МАҚСАТТАРЫ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46040"/>
      </p:ext>
    </p:extLst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8281" y="548680"/>
            <a:ext cx="7266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SMART </a:t>
            </a: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жүйесі арқылы: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Users\Admin\Desktop\slide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9" y="2591741"/>
            <a:ext cx="8820981" cy="418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65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</TotalTime>
  <Words>269</Words>
  <Application>Microsoft Office PowerPoint</Application>
  <PresentationFormat>Экран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Презентация PowerPoint</vt:lpstr>
      <vt:lpstr>Презентация PowerPoint</vt:lpstr>
      <vt:lpstr>Презентация PowerPoint</vt:lpstr>
      <vt:lpstr>САБАҚТЫҢ ТАҚЫРЫБЫ: КӨМІРСУТЕКТЕР ТАҚЫРЫПТЫҢ SMART МАҚСАТТАРЫ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Музей</cp:lastModifiedBy>
  <cp:revision>15</cp:revision>
  <dcterms:created xsi:type="dcterms:W3CDTF">2019-04-09T09:20:03Z</dcterms:created>
  <dcterms:modified xsi:type="dcterms:W3CDTF">2019-04-09T12:32:45Z</dcterms:modified>
</cp:coreProperties>
</file>