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8" r:id="rId3"/>
    <p:sldId id="312" r:id="rId4"/>
    <p:sldId id="323" r:id="rId5"/>
    <p:sldId id="287" r:id="rId6"/>
    <p:sldId id="290" r:id="rId7"/>
    <p:sldId id="335" r:id="rId8"/>
    <p:sldId id="320" r:id="rId9"/>
    <p:sldId id="333" r:id="rId10"/>
    <p:sldId id="283" r:id="rId11"/>
    <p:sldId id="334" r:id="rId12"/>
    <p:sldId id="313" r:id="rId13"/>
    <p:sldId id="325" r:id="rId14"/>
    <p:sldId id="329" r:id="rId15"/>
    <p:sldId id="330" r:id="rId16"/>
    <p:sldId id="309" r:id="rId17"/>
    <p:sldId id="282" r:id="rId18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2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BE75-F827-4C11-8737-80F3865D54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68202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A3720-FF63-40CC-BB4D-96D66AF584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916854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A372-0CC9-4801-8369-DF7566FF82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94881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D8E0C-5C4D-423D-9D4E-ECACA515D2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232999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DCA8-207B-4AF1-945A-0F6A3E6480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7876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0C4F-3F9C-46D6-AB5F-5ABB862ADC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104577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5CD8-A71F-4A28-A028-6C09531994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023762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D1DA-43D0-44A0-97CE-C85F7A34AE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594206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A778-D1FF-4E52-B845-0F6DBD1876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6367707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5C83-D51C-4340-BE44-80E57CAB8A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075558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264B-6059-4A45-8F55-6154947584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583773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4625-C04E-418B-8FB5-2D91194040D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ADCF-6F32-4525-8546-D7751CEF0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Михайлова Н.С.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ECDAF-27EA-4EE7-AC12-D41259BD8A3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Возможности и преимущества СЦО для ППС и студентов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7" name="Picture 6" descr="Описание: ÐÐ°ÑÑÐ¸Ð½ÐºÐ¸ Ð¿Ð¾ Ð·Ð°Ð¿ÑÐ¾ÑÑ ÑÑÐ°Ð½Ð´Ð°ÑÑ Ð¾Ð±ÑÑÐµÐ½Ð¸Ñ Ð²ÑÐ·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3381267" cy="301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rabochiy stol &amp;documents\Desktop\!!!\Рисунок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392488" cy="3001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949280"/>
            <a:ext cx="348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Айткужинова</a:t>
            </a:r>
            <a:r>
              <a:rPr lang="ru-RU" dirty="0" smtClean="0"/>
              <a:t> </a:t>
            </a:r>
            <a:r>
              <a:rPr lang="ru-RU" err="1" smtClean="0"/>
              <a:t>С.Н</a:t>
            </a:r>
            <a:r>
              <a:rPr lang="ru-RU" smtClean="0"/>
              <a:t>., зав.ЛИОТ</a:t>
            </a:r>
            <a:r>
              <a:rPr lang="ru-RU" dirty="0" smtClean="0"/>
              <a:t> УМО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F95F71-4F15-4451-A23B-BE7C37A1996B}" type="slidenum">
              <a:rPr 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31971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2233" y="76860"/>
            <a:ext cx="4291767" cy="6304468"/>
          </a:xfrm>
        </p:spPr>
      </p:pic>
      <p:sp>
        <p:nvSpPr>
          <p:cNvPr id="7" name="Прямоугольник 6"/>
          <p:cNvSpPr/>
          <p:nvPr/>
        </p:nvSpPr>
        <p:spPr>
          <a:xfrm>
            <a:off x="395536" y="1052736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Субъект- Объект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762114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Субъект-субъект-субъект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80120" y="2276872"/>
            <a:ext cx="3600400" cy="1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6125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12149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1388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СЦО-новые возможности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endParaRPr lang="ru-RU" sz="1800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Возможность для студента создать собственную траекторию профессионального формирования через дисциплины по выбору;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 err="1" smtClean="0">
                <a:solidFill>
                  <a:srgbClr val="000000"/>
                </a:solidFill>
                <a:latin typeface="Arial"/>
              </a:rPr>
              <a:t>Деятельностное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 обучение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;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Организация обучения в малых группах,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тьюторство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;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Возможность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консультирования в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учебном процессе;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Возможность занятий в режиме неполного учебного времени;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Повышение преподавательской квалификации академического персонала;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Оценивание студентов на базе сформулированных результатов обучения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2388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0"/>
            <a:ext cx="922470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12004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rabochiy stol &amp;documents\Desktop\!!!\7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749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38825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135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23323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1456"/>
            <a:ext cx="9107563" cy="68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90453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80" y="3356992"/>
            <a:ext cx="5721445" cy="304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83"/>
            <a:ext cx="5024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78025"/>
            <a:ext cx="9036496" cy="655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8" y="432667"/>
            <a:ext cx="4316412" cy="20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67" y="1158706"/>
            <a:ext cx="4365625" cy="21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4139952" y="620688"/>
            <a:ext cx="1224136" cy="538018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8921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7" y="0"/>
            <a:ext cx="93143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93484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23339"/>
            <a:ext cx="9253582" cy="67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70839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86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295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32" y="2852936"/>
            <a:ext cx="5138614" cy="384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rabochiy stol &amp;documents\Desktop\!!!\Рисунок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2937"/>
            <a:ext cx="358250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37" y="291207"/>
            <a:ext cx="3418804" cy="256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7084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7722"/>
            <a:ext cx="70500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6782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53340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rabochiy stol &amp;documents\Desktop\!!!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4" y="32436"/>
            <a:ext cx="8928992" cy="6492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8250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74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Слои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СЦО-новые возможности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59</cp:revision>
  <dcterms:created xsi:type="dcterms:W3CDTF">2018-01-05T08:29:23Z</dcterms:created>
  <dcterms:modified xsi:type="dcterms:W3CDTF">2019-02-18T07:17:36Z</dcterms:modified>
</cp:coreProperties>
</file>